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408" r:id="rId3"/>
    <p:sldId id="404" r:id="rId4"/>
    <p:sldId id="352" r:id="rId5"/>
    <p:sldId id="374" r:id="rId6"/>
    <p:sldId id="262" r:id="rId7"/>
    <p:sldId id="296" r:id="rId8"/>
    <p:sldId id="297" r:id="rId9"/>
    <p:sldId id="298" r:id="rId10"/>
    <p:sldId id="267" r:id="rId11"/>
    <p:sldId id="268" r:id="rId12"/>
    <p:sldId id="283" r:id="rId13"/>
    <p:sldId id="270" r:id="rId14"/>
    <p:sldId id="409" r:id="rId15"/>
    <p:sldId id="260" r:id="rId16"/>
    <p:sldId id="410" r:id="rId17"/>
    <p:sldId id="411" r:id="rId18"/>
    <p:sldId id="390" r:id="rId19"/>
    <p:sldId id="387" r:id="rId20"/>
    <p:sldId id="395" r:id="rId21"/>
    <p:sldId id="398" r:id="rId22"/>
    <p:sldId id="399" r:id="rId23"/>
    <p:sldId id="400" r:id="rId24"/>
    <p:sldId id="412" r:id="rId25"/>
    <p:sldId id="413" r:id="rId26"/>
    <p:sldId id="414" r:id="rId27"/>
    <p:sldId id="299" r:id="rId28"/>
    <p:sldId id="300" r:id="rId29"/>
    <p:sldId id="301" r:id="rId30"/>
    <p:sldId id="302" r:id="rId31"/>
    <p:sldId id="303" r:id="rId32"/>
    <p:sldId id="305" r:id="rId33"/>
    <p:sldId id="306" r:id="rId34"/>
    <p:sldId id="307" r:id="rId35"/>
    <p:sldId id="312" r:id="rId36"/>
    <p:sldId id="313" r:id="rId37"/>
    <p:sldId id="311" r:id="rId38"/>
    <p:sldId id="314" r:id="rId39"/>
    <p:sldId id="315" r:id="rId40"/>
    <p:sldId id="317" r:id="rId41"/>
    <p:sldId id="318" r:id="rId42"/>
    <p:sldId id="320" r:id="rId43"/>
    <p:sldId id="322" r:id="rId44"/>
    <p:sldId id="323" r:id="rId45"/>
    <p:sldId id="321" r:id="rId4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800000"/>
    <a:srgbClr val="6600FF"/>
    <a:srgbClr val="006600"/>
    <a:srgbClr val="8FAADC"/>
    <a:srgbClr val="FF9900"/>
    <a:srgbClr val="996633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251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E7AFC-B29D-4CA0-A1F4-64F3CE448E9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88798-FB8D-40C1-B236-E623AF9CFCA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President</a:t>
          </a:r>
        </a:p>
      </dgm:t>
    </dgm:pt>
    <dgm:pt modelId="{8496C34F-0999-4FAC-A445-6A70C610474B}" type="parTrans" cxnId="{83274D81-84E3-4CCA-AF3D-49E4EFF0CE8F}">
      <dgm:prSet/>
      <dgm:spPr/>
      <dgm:t>
        <a:bodyPr/>
        <a:lstStyle/>
        <a:p>
          <a:endParaRPr lang="en-US"/>
        </a:p>
      </dgm:t>
    </dgm:pt>
    <dgm:pt modelId="{5F86C797-2677-47B1-9CA4-DFC50AA80812}" type="sibTrans" cxnId="{83274D81-84E3-4CCA-AF3D-49E4EFF0CE8F}">
      <dgm:prSet/>
      <dgm:spPr/>
      <dgm:t>
        <a:bodyPr/>
        <a:lstStyle/>
        <a:p>
          <a:endParaRPr lang="en-US"/>
        </a:p>
      </dgm:t>
    </dgm:pt>
    <dgm:pt modelId="{6093783B-2E1E-4228-B383-21354D459F4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Office of Management and Budget</a:t>
          </a:r>
        </a:p>
      </dgm:t>
    </dgm:pt>
    <dgm:pt modelId="{FDEC07B7-296C-48D3-A419-34F2C857FFEC}" type="parTrans" cxnId="{02EC977F-EA99-4063-88C9-F2FBF4EC0413}">
      <dgm:prSet/>
      <dgm:spPr/>
      <dgm:t>
        <a:bodyPr/>
        <a:lstStyle/>
        <a:p>
          <a:endParaRPr lang="en-US"/>
        </a:p>
      </dgm:t>
    </dgm:pt>
    <dgm:pt modelId="{C50D9D1F-4D0C-43FA-B449-4C955D0E743D}" type="sibTrans" cxnId="{02EC977F-EA99-4063-88C9-F2FBF4EC0413}">
      <dgm:prSet/>
      <dgm:spPr/>
      <dgm:t>
        <a:bodyPr/>
        <a:lstStyle/>
        <a:p>
          <a:endParaRPr lang="en-US"/>
        </a:p>
      </dgm:t>
    </dgm:pt>
    <dgm:pt modelId="{7E1F7017-05D5-4AC7-AEFF-B8165D479BC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Science Advisor: Office of Science and Technology Policy</a:t>
          </a:r>
        </a:p>
      </dgm:t>
    </dgm:pt>
    <dgm:pt modelId="{B673FFA3-45B3-4A7E-9DFB-376EC5C30518}" type="parTrans" cxnId="{EBDA509C-8896-4874-A8F6-2A799DB63AA9}">
      <dgm:prSet/>
      <dgm:spPr/>
      <dgm:t>
        <a:bodyPr/>
        <a:lstStyle/>
        <a:p>
          <a:endParaRPr lang="en-US"/>
        </a:p>
      </dgm:t>
    </dgm:pt>
    <dgm:pt modelId="{217DF674-7762-4E3B-8FB4-F9F542F66B44}" type="sibTrans" cxnId="{EBDA509C-8896-4874-A8F6-2A799DB63AA9}">
      <dgm:prSet/>
      <dgm:spPr/>
      <dgm:t>
        <a:bodyPr/>
        <a:lstStyle/>
        <a:p>
          <a:endParaRPr lang="en-US"/>
        </a:p>
      </dgm:t>
    </dgm:pt>
    <dgm:pt modelId="{FF55F4D8-5B9A-4F22-87CD-875AF4EDD04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Other Boards, Councils</a:t>
          </a:r>
        </a:p>
      </dgm:t>
    </dgm:pt>
    <dgm:pt modelId="{201D495E-E122-45C3-9D16-906E06C0C902}" type="parTrans" cxnId="{5B89725D-AC5A-4415-B8EF-DE517D8594F9}">
      <dgm:prSet/>
      <dgm:spPr/>
      <dgm:t>
        <a:bodyPr/>
        <a:lstStyle/>
        <a:p>
          <a:endParaRPr lang="en-US"/>
        </a:p>
      </dgm:t>
    </dgm:pt>
    <dgm:pt modelId="{24E87A03-8814-4DB1-BD06-73888BEB9339}" type="sibTrans" cxnId="{5B89725D-AC5A-4415-B8EF-DE517D8594F9}">
      <dgm:prSet/>
      <dgm:spPr/>
      <dgm:t>
        <a:bodyPr/>
        <a:lstStyle/>
        <a:p>
          <a:endParaRPr lang="en-US"/>
        </a:p>
      </dgm:t>
    </dgm:pt>
    <dgm:pt modelId="{79CA79AA-0833-4EF3-AC93-7875A3BD6210}" type="pres">
      <dgm:prSet presAssocID="{C48E7AFC-B29D-4CA0-A1F4-64F3CE448E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F12C86-8E0F-4282-9FA3-48B194F4CBD8}" type="pres">
      <dgm:prSet presAssocID="{59F88798-FB8D-40C1-B236-E623AF9CFCA0}" presName="hierRoot1" presStyleCnt="0">
        <dgm:presLayoutVars>
          <dgm:hierBranch val="init"/>
        </dgm:presLayoutVars>
      </dgm:prSet>
      <dgm:spPr/>
    </dgm:pt>
    <dgm:pt modelId="{E042EF69-69D4-4E81-A333-ADA3C2DB6418}" type="pres">
      <dgm:prSet presAssocID="{59F88798-FB8D-40C1-B236-E623AF9CFCA0}" presName="rootComposite1" presStyleCnt="0"/>
      <dgm:spPr/>
    </dgm:pt>
    <dgm:pt modelId="{AFDDC520-1017-418B-A994-60B1C281B5A0}" type="pres">
      <dgm:prSet presAssocID="{59F88798-FB8D-40C1-B236-E623AF9CFCA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FEBB39-DDE0-4748-A019-F9B9CD7C33F7}" type="pres">
      <dgm:prSet presAssocID="{59F88798-FB8D-40C1-B236-E623AF9CFCA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9C371EB-CEF5-4122-A616-A1D8DD112D42}" type="pres">
      <dgm:prSet presAssocID="{59F88798-FB8D-40C1-B236-E623AF9CFCA0}" presName="hierChild2" presStyleCnt="0"/>
      <dgm:spPr/>
    </dgm:pt>
    <dgm:pt modelId="{F1C36E48-C05E-4CF3-870B-EF6013B4E430}" type="pres">
      <dgm:prSet presAssocID="{FDEC07B7-296C-48D3-A419-34F2C857FFE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12A574F-5A28-44F8-8291-5D44DBD41A82}" type="pres">
      <dgm:prSet presAssocID="{6093783B-2E1E-4228-B383-21354D459F4A}" presName="hierRoot2" presStyleCnt="0">
        <dgm:presLayoutVars>
          <dgm:hierBranch val="init"/>
        </dgm:presLayoutVars>
      </dgm:prSet>
      <dgm:spPr/>
    </dgm:pt>
    <dgm:pt modelId="{07E8FEC0-2CDF-4E23-A615-A77967CA7AED}" type="pres">
      <dgm:prSet presAssocID="{6093783B-2E1E-4228-B383-21354D459F4A}" presName="rootComposite" presStyleCnt="0"/>
      <dgm:spPr/>
    </dgm:pt>
    <dgm:pt modelId="{13CDD82A-F2FE-4236-B964-CE9ADEC4C474}" type="pres">
      <dgm:prSet presAssocID="{6093783B-2E1E-4228-B383-21354D459F4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57E98A-6497-41FD-89EA-379BE0601091}" type="pres">
      <dgm:prSet presAssocID="{6093783B-2E1E-4228-B383-21354D459F4A}" presName="rootConnector" presStyleLbl="node2" presStyleIdx="0" presStyleCnt="3"/>
      <dgm:spPr/>
      <dgm:t>
        <a:bodyPr/>
        <a:lstStyle/>
        <a:p>
          <a:endParaRPr lang="en-US"/>
        </a:p>
      </dgm:t>
    </dgm:pt>
    <dgm:pt modelId="{10B14BAF-8FB9-47AA-A39B-ACEB018BEE2E}" type="pres">
      <dgm:prSet presAssocID="{6093783B-2E1E-4228-B383-21354D459F4A}" presName="hierChild4" presStyleCnt="0"/>
      <dgm:spPr/>
    </dgm:pt>
    <dgm:pt modelId="{8607062B-52C7-4A4C-ABD7-D82D81B01D0D}" type="pres">
      <dgm:prSet presAssocID="{6093783B-2E1E-4228-B383-21354D459F4A}" presName="hierChild5" presStyleCnt="0"/>
      <dgm:spPr/>
    </dgm:pt>
    <dgm:pt modelId="{2E3543C4-CB9F-4AF9-B296-72096AE06EAA}" type="pres">
      <dgm:prSet presAssocID="{B673FFA3-45B3-4A7E-9DFB-376EC5C3051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80566A1-7431-4D65-992A-0AC841D8FED7}" type="pres">
      <dgm:prSet presAssocID="{7E1F7017-05D5-4AC7-AEFF-B8165D479BC2}" presName="hierRoot2" presStyleCnt="0">
        <dgm:presLayoutVars>
          <dgm:hierBranch val="init"/>
        </dgm:presLayoutVars>
      </dgm:prSet>
      <dgm:spPr/>
    </dgm:pt>
    <dgm:pt modelId="{86A66144-8E1E-4143-9905-0AB1F90C7760}" type="pres">
      <dgm:prSet presAssocID="{7E1F7017-05D5-4AC7-AEFF-B8165D479BC2}" presName="rootComposite" presStyleCnt="0"/>
      <dgm:spPr/>
    </dgm:pt>
    <dgm:pt modelId="{160D88E0-D318-4989-9C65-468108D70BD8}" type="pres">
      <dgm:prSet presAssocID="{7E1F7017-05D5-4AC7-AEFF-B8165D479BC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6C805-202A-400E-9CAA-8E1637430B31}" type="pres">
      <dgm:prSet presAssocID="{7E1F7017-05D5-4AC7-AEFF-B8165D479BC2}" presName="rootConnector" presStyleLbl="node2" presStyleIdx="1" presStyleCnt="3"/>
      <dgm:spPr/>
      <dgm:t>
        <a:bodyPr/>
        <a:lstStyle/>
        <a:p>
          <a:endParaRPr lang="en-US"/>
        </a:p>
      </dgm:t>
    </dgm:pt>
    <dgm:pt modelId="{7625CEBB-C203-4336-AD2F-8B4973D2F167}" type="pres">
      <dgm:prSet presAssocID="{7E1F7017-05D5-4AC7-AEFF-B8165D479BC2}" presName="hierChild4" presStyleCnt="0"/>
      <dgm:spPr/>
    </dgm:pt>
    <dgm:pt modelId="{E8B86B65-5BCC-434E-9122-B0F3AA04F501}" type="pres">
      <dgm:prSet presAssocID="{7E1F7017-05D5-4AC7-AEFF-B8165D479BC2}" presName="hierChild5" presStyleCnt="0"/>
      <dgm:spPr/>
    </dgm:pt>
    <dgm:pt modelId="{D9A38B85-ECD2-4394-AC1F-D7D08A542D66}" type="pres">
      <dgm:prSet presAssocID="{201D495E-E122-45C3-9D16-906E06C0C90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1F31E33-34D0-4C9A-97DF-F4ED8E9F77F0}" type="pres">
      <dgm:prSet presAssocID="{FF55F4D8-5B9A-4F22-87CD-875AF4EDD043}" presName="hierRoot2" presStyleCnt="0">
        <dgm:presLayoutVars>
          <dgm:hierBranch val="init"/>
        </dgm:presLayoutVars>
      </dgm:prSet>
      <dgm:spPr/>
    </dgm:pt>
    <dgm:pt modelId="{8374E9B3-1771-42F4-AE9B-4C84EE3872C3}" type="pres">
      <dgm:prSet presAssocID="{FF55F4D8-5B9A-4F22-87CD-875AF4EDD043}" presName="rootComposite" presStyleCnt="0"/>
      <dgm:spPr/>
    </dgm:pt>
    <dgm:pt modelId="{ECFDC9E4-8FF7-4DE5-9471-0955DF3F10F3}" type="pres">
      <dgm:prSet presAssocID="{FF55F4D8-5B9A-4F22-87CD-875AF4EDD04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9C6F97-8B12-4CB6-BFEC-83E1433BE421}" type="pres">
      <dgm:prSet presAssocID="{FF55F4D8-5B9A-4F22-87CD-875AF4EDD043}" presName="rootConnector" presStyleLbl="node2" presStyleIdx="2" presStyleCnt="3"/>
      <dgm:spPr/>
      <dgm:t>
        <a:bodyPr/>
        <a:lstStyle/>
        <a:p>
          <a:endParaRPr lang="en-US"/>
        </a:p>
      </dgm:t>
    </dgm:pt>
    <dgm:pt modelId="{920FEBD3-AB2F-4814-A307-93EDEE7A29A0}" type="pres">
      <dgm:prSet presAssocID="{FF55F4D8-5B9A-4F22-87CD-875AF4EDD043}" presName="hierChild4" presStyleCnt="0"/>
      <dgm:spPr/>
    </dgm:pt>
    <dgm:pt modelId="{6D2CBA5A-3466-4863-8CC6-4DCC04BB3E48}" type="pres">
      <dgm:prSet presAssocID="{FF55F4D8-5B9A-4F22-87CD-875AF4EDD043}" presName="hierChild5" presStyleCnt="0"/>
      <dgm:spPr/>
    </dgm:pt>
    <dgm:pt modelId="{C8976700-0278-4E7E-9B1A-7971994D2CB9}" type="pres">
      <dgm:prSet presAssocID="{59F88798-FB8D-40C1-B236-E623AF9CFCA0}" presName="hierChild3" presStyleCnt="0"/>
      <dgm:spPr/>
    </dgm:pt>
  </dgm:ptLst>
  <dgm:cxnLst>
    <dgm:cxn modelId="{E54FAE12-592A-4DA2-BE72-390423EB6177}" type="presOf" srcId="{6093783B-2E1E-4228-B383-21354D459F4A}" destId="{13CDD82A-F2FE-4236-B964-CE9ADEC4C474}" srcOrd="0" destOrd="0" presId="urn:microsoft.com/office/officeart/2005/8/layout/orgChart1"/>
    <dgm:cxn modelId="{83274D81-84E3-4CCA-AF3D-49E4EFF0CE8F}" srcId="{C48E7AFC-B29D-4CA0-A1F4-64F3CE448E9C}" destId="{59F88798-FB8D-40C1-B236-E623AF9CFCA0}" srcOrd="0" destOrd="0" parTransId="{8496C34F-0999-4FAC-A445-6A70C610474B}" sibTransId="{5F86C797-2677-47B1-9CA4-DFC50AA80812}"/>
    <dgm:cxn modelId="{5D8AFA89-09B7-4B7B-A971-292EA39C18CA}" type="presOf" srcId="{FF55F4D8-5B9A-4F22-87CD-875AF4EDD043}" destId="{889C6F97-8B12-4CB6-BFEC-83E1433BE421}" srcOrd="1" destOrd="0" presId="urn:microsoft.com/office/officeart/2005/8/layout/orgChart1"/>
    <dgm:cxn modelId="{171C876A-2B20-4F28-8B4E-9BD1110B626B}" type="presOf" srcId="{7E1F7017-05D5-4AC7-AEFF-B8165D479BC2}" destId="{160D88E0-D318-4989-9C65-468108D70BD8}" srcOrd="0" destOrd="0" presId="urn:microsoft.com/office/officeart/2005/8/layout/orgChart1"/>
    <dgm:cxn modelId="{0D9B467F-B6C2-4256-B79C-0D59284B8A31}" type="presOf" srcId="{6093783B-2E1E-4228-B383-21354D459F4A}" destId="{8057E98A-6497-41FD-89EA-379BE0601091}" srcOrd="1" destOrd="0" presId="urn:microsoft.com/office/officeart/2005/8/layout/orgChart1"/>
    <dgm:cxn modelId="{DF031E89-1E01-40C3-B896-E2A68878FE78}" type="presOf" srcId="{FDEC07B7-296C-48D3-A419-34F2C857FFEC}" destId="{F1C36E48-C05E-4CF3-870B-EF6013B4E430}" srcOrd="0" destOrd="0" presId="urn:microsoft.com/office/officeart/2005/8/layout/orgChart1"/>
    <dgm:cxn modelId="{259E9B76-A359-415F-A9D2-C626AFCC047A}" type="presOf" srcId="{59F88798-FB8D-40C1-B236-E623AF9CFCA0}" destId="{AFDDC520-1017-418B-A994-60B1C281B5A0}" srcOrd="0" destOrd="0" presId="urn:microsoft.com/office/officeart/2005/8/layout/orgChart1"/>
    <dgm:cxn modelId="{5B89725D-AC5A-4415-B8EF-DE517D8594F9}" srcId="{59F88798-FB8D-40C1-B236-E623AF9CFCA0}" destId="{FF55F4D8-5B9A-4F22-87CD-875AF4EDD043}" srcOrd="2" destOrd="0" parTransId="{201D495E-E122-45C3-9D16-906E06C0C902}" sibTransId="{24E87A03-8814-4DB1-BD06-73888BEB9339}"/>
    <dgm:cxn modelId="{5D2B46A7-551E-42DB-B5A4-A7926DF24A54}" type="presOf" srcId="{B673FFA3-45B3-4A7E-9DFB-376EC5C30518}" destId="{2E3543C4-CB9F-4AF9-B296-72096AE06EAA}" srcOrd="0" destOrd="0" presId="urn:microsoft.com/office/officeart/2005/8/layout/orgChart1"/>
    <dgm:cxn modelId="{B9A7B1E1-6AF1-4B7F-BC95-FDE9C997F91F}" type="presOf" srcId="{C48E7AFC-B29D-4CA0-A1F4-64F3CE448E9C}" destId="{79CA79AA-0833-4EF3-AC93-7875A3BD6210}" srcOrd="0" destOrd="0" presId="urn:microsoft.com/office/officeart/2005/8/layout/orgChart1"/>
    <dgm:cxn modelId="{36EC3ED4-54FB-4862-B0A2-3281B7CD4356}" type="presOf" srcId="{7E1F7017-05D5-4AC7-AEFF-B8165D479BC2}" destId="{9616C805-202A-400E-9CAA-8E1637430B31}" srcOrd="1" destOrd="0" presId="urn:microsoft.com/office/officeart/2005/8/layout/orgChart1"/>
    <dgm:cxn modelId="{7C96C770-9EBC-4FD5-AF40-1A9FD9166BCF}" type="presOf" srcId="{201D495E-E122-45C3-9D16-906E06C0C902}" destId="{D9A38B85-ECD2-4394-AC1F-D7D08A542D66}" srcOrd="0" destOrd="0" presId="urn:microsoft.com/office/officeart/2005/8/layout/orgChart1"/>
    <dgm:cxn modelId="{EBDA509C-8896-4874-A8F6-2A799DB63AA9}" srcId="{59F88798-FB8D-40C1-B236-E623AF9CFCA0}" destId="{7E1F7017-05D5-4AC7-AEFF-B8165D479BC2}" srcOrd="1" destOrd="0" parTransId="{B673FFA3-45B3-4A7E-9DFB-376EC5C30518}" sibTransId="{217DF674-7762-4E3B-8FB4-F9F542F66B44}"/>
    <dgm:cxn modelId="{02EC977F-EA99-4063-88C9-F2FBF4EC0413}" srcId="{59F88798-FB8D-40C1-B236-E623AF9CFCA0}" destId="{6093783B-2E1E-4228-B383-21354D459F4A}" srcOrd="0" destOrd="0" parTransId="{FDEC07B7-296C-48D3-A419-34F2C857FFEC}" sibTransId="{C50D9D1F-4D0C-43FA-B449-4C955D0E743D}"/>
    <dgm:cxn modelId="{6C59A4FD-0599-41AD-8ED2-460262EFAD48}" type="presOf" srcId="{FF55F4D8-5B9A-4F22-87CD-875AF4EDD043}" destId="{ECFDC9E4-8FF7-4DE5-9471-0955DF3F10F3}" srcOrd="0" destOrd="0" presId="urn:microsoft.com/office/officeart/2005/8/layout/orgChart1"/>
    <dgm:cxn modelId="{68F191D3-E91F-44B7-95F3-9AC2FF92317F}" type="presOf" srcId="{59F88798-FB8D-40C1-B236-E623AF9CFCA0}" destId="{F0FEBB39-DDE0-4748-A019-F9B9CD7C33F7}" srcOrd="1" destOrd="0" presId="urn:microsoft.com/office/officeart/2005/8/layout/orgChart1"/>
    <dgm:cxn modelId="{F0102F00-90C3-4854-9DE3-4A9AA48111E7}" type="presParOf" srcId="{79CA79AA-0833-4EF3-AC93-7875A3BD6210}" destId="{F6F12C86-8E0F-4282-9FA3-48B194F4CBD8}" srcOrd="0" destOrd="0" presId="urn:microsoft.com/office/officeart/2005/8/layout/orgChart1"/>
    <dgm:cxn modelId="{F6885298-1696-494D-90DA-E40A52406325}" type="presParOf" srcId="{F6F12C86-8E0F-4282-9FA3-48B194F4CBD8}" destId="{E042EF69-69D4-4E81-A333-ADA3C2DB6418}" srcOrd="0" destOrd="0" presId="urn:microsoft.com/office/officeart/2005/8/layout/orgChart1"/>
    <dgm:cxn modelId="{08B95B5D-2101-4DD4-9A0C-809C493A2687}" type="presParOf" srcId="{E042EF69-69D4-4E81-A333-ADA3C2DB6418}" destId="{AFDDC520-1017-418B-A994-60B1C281B5A0}" srcOrd="0" destOrd="0" presId="urn:microsoft.com/office/officeart/2005/8/layout/orgChart1"/>
    <dgm:cxn modelId="{274B4315-6D11-4D53-B084-47CD039B919E}" type="presParOf" srcId="{E042EF69-69D4-4E81-A333-ADA3C2DB6418}" destId="{F0FEBB39-DDE0-4748-A019-F9B9CD7C33F7}" srcOrd="1" destOrd="0" presId="urn:microsoft.com/office/officeart/2005/8/layout/orgChart1"/>
    <dgm:cxn modelId="{CA92C51A-A4B9-4CE0-8D30-7306B73B0A64}" type="presParOf" srcId="{F6F12C86-8E0F-4282-9FA3-48B194F4CBD8}" destId="{59C371EB-CEF5-4122-A616-A1D8DD112D42}" srcOrd="1" destOrd="0" presId="urn:microsoft.com/office/officeart/2005/8/layout/orgChart1"/>
    <dgm:cxn modelId="{33CAA18A-3960-4618-873B-7CAA460EC510}" type="presParOf" srcId="{59C371EB-CEF5-4122-A616-A1D8DD112D42}" destId="{F1C36E48-C05E-4CF3-870B-EF6013B4E430}" srcOrd="0" destOrd="0" presId="urn:microsoft.com/office/officeart/2005/8/layout/orgChart1"/>
    <dgm:cxn modelId="{846DA73A-183F-4EE8-9219-1F2915B355D2}" type="presParOf" srcId="{59C371EB-CEF5-4122-A616-A1D8DD112D42}" destId="{012A574F-5A28-44F8-8291-5D44DBD41A82}" srcOrd="1" destOrd="0" presId="urn:microsoft.com/office/officeart/2005/8/layout/orgChart1"/>
    <dgm:cxn modelId="{DF449A75-678E-478B-9069-830AC332E63A}" type="presParOf" srcId="{012A574F-5A28-44F8-8291-5D44DBD41A82}" destId="{07E8FEC0-2CDF-4E23-A615-A77967CA7AED}" srcOrd="0" destOrd="0" presId="urn:microsoft.com/office/officeart/2005/8/layout/orgChart1"/>
    <dgm:cxn modelId="{3333AEB5-8982-4D82-8DE5-77ADD215EF58}" type="presParOf" srcId="{07E8FEC0-2CDF-4E23-A615-A77967CA7AED}" destId="{13CDD82A-F2FE-4236-B964-CE9ADEC4C474}" srcOrd="0" destOrd="0" presId="urn:microsoft.com/office/officeart/2005/8/layout/orgChart1"/>
    <dgm:cxn modelId="{26BB95CE-3C76-4893-8107-E0E37C6A0DC7}" type="presParOf" srcId="{07E8FEC0-2CDF-4E23-A615-A77967CA7AED}" destId="{8057E98A-6497-41FD-89EA-379BE0601091}" srcOrd="1" destOrd="0" presId="urn:microsoft.com/office/officeart/2005/8/layout/orgChart1"/>
    <dgm:cxn modelId="{9DEB7026-D324-4563-80E0-E47CA277E306}" type="presParOf" srcId="{012A574F-5A28-44F8-8291-5D44DBD41A82}" destId="{10B14BAF-8FB9-47AA-A39B-ACEB018BEE2E}" srcOrd="1" destOrd="0" presId="urn:microsoft.com/office/officeart/2005/8/layout/orgChart1"/>
    <dgm:cxn modelId="{2F3B6995-4841-4BC1-BDDA-01BE3C5707A8}" type="presParOf" srcId="{012A574F-5A28-44F8-8291-5D44DBD41A82}" destId="{8607062B-52C7-4A4C-ABD7-D82D81B01D0D}" srcOrd="2" destOrd="0" presId="urn:microsoft.com/office/officeart/2005/8/layout/orgChart1"/>
    <dgm:cxn modelId="{2CC4E35F-FE54-4C5A-8B7F-0B0CBD7E6FCF}" type="presParOf" srcId="{59C371EB-CEF5-4122-A616-A1D8DD112D42}" destId="{2E3543C4-CB9F-4AF9-B296-72096AE06EAA}" srcOrd="2" destOrd="0" presId="urn:microsoft.com/office/officeart/2005/8/layout/orgChart1"/>
    <dgm:cxn modelId="{AAB48F42-819F-4020-9B86-D8B3A3BFB9E3}" type="presParOf" srcId="{59C371EB-CEF5-4122-A616-A1D8DD112D42}" destId="{E80566A1-7431-4D65-992A-0AC841D8FED7}" srcOrd="3" destOrd="0" presId="urn:microsoft.com/office/officeart/2005/8/layout/orgChart1"/>
    <dgm:cxn modelId="{A36B4134-C352-40F2-952A-0D028724FB28}" type="presParOf" srcId="{E80566A1-7431-4D65-992A-0AC841D8FED7}" destId="{86A66144-8E1E-4143-9905-0AB1F90C7760}" srcOrd="0" destOrd="0" presId="urn:microsoft.com/office/officeart/2005/8/layout/orgChart1"/>
    <dgm:cxn modelId="{10FA632D-D0AF-44BF-B29B-592C21AD7DDD}" type="presParOf" srcId="{86A66144-8E1E-4143-9905-0AB1F90C7760}" destId="{160D88E0-D318-4989-9C65-468108D70BD8}" srcOrd="0" destOrd="0" presId="urn:microsoft.com/office/officeart/2005/8/layout/orgChart1"/>
    <dgm:cxn modelId="{2DDF3539-A4C3-4D23-AA45-E4665E728833}" type="presParOf" srcId="{86A66144-8E1E-4143-9905-0AB1F90C7760}" destId="{9616C805-202A-400E-9CAA-8E1637430B31}" srcOrd="1" destOrd="0" presId="urn:microsoft.com/office/officeart/2005/8/layout/orgChart1"/>
    <dgm:cxn modelId="{FD6B4021-C53F-42EA-998B-1B759C0219D0}" type="presParOf" srcId="{E80566A1-7431-4D65-992A-0AC841D8FED7}" destId="{7625CEBB-C203-4336-AD2F-8B4973D2F167}" srcOrd="1" destOrd="0" presId="urn:microsoft.com/office/officeart/2005/8/layout/orgChart1"/>
    <dgm:cxn modelId="{5B8F0CF9-E176-44CD-AD03-D658EC91B853}" type="presParOf" srcId="{E80566A1-7431-4D65-992A-0AC841D8FED7}" destId="{E8B86B65-5BCC-434E-9122-B0F3AA04F501}" srcOrd="2" destOrd="0" presId="urn:microsoft.com/office/officeart/2005/8/layout/orgChart1"/>
    <dgm:cxn modelId="{0E8E75D2-CA7E-41C5-AEC5-E008D4C4D1D3}" type="presParOf" srcId="{59C371EB-CEF5-4122-A616-A1D8DD112D42}" destId="{D9A38B85-ECD2-4394-AC1F-D7D08A542D66}" srcOrd="4" destOrd="0" presId="urn:microsoft.com/office/officeart/2005/8/layout/orgChart1"/>
    <dgm:cxn modelId="{FDFCC4E6-AC56-4A49-9F95-3910A4210F8D}" type="presParOf" srcId="{59C371EB-CEF5-4122-A616-A1D8DD112D42}" destId="{71F31E33-34D0-4C9A-97DF-F4ED8E9F77F0}" srcOrd="5" destOrd="0" presId="urn:microsoft.com/office/officeart/2005/8/layout/orgChart1"/>
    <dgm:cxn modelId="{71AFF29B-12C7-4767-8F04-B5DC463B7489}" type="presParOf" srcId="{71F31E33-34D0-4C9A-97DF-F4ED8E9F77F0}" destId="{8374E9B3-1771-42F4-AE9B-4C84EE3872C3}" srcOrd="0" destOrd="0" presId="urn:microsoft.com/office/officeart/2005/8/layout/orgChart1"/>
    <dgm:cxn modelId="{D1B6FDFA-1179-4375-A73E-AAF780044A0E}" type="presParOf" srcId="{8374E9B3-1771-42F4-AE9B-4C84EE3872C3}" destId="{ECFDC9E4-8FF7-4DE5-9471-0955DF3F10F3}" srcOrd="0" destOrd="0" presId="urn:microsoft.com/office/officeart/2005/8/layout/orgChart1"/>
    <dgm:cxn modelId="{FAA00B71-4726-4569-AEC4-5EEB1D329CCE}" type="presParOf" srcId="{8374E9B3-1771-42F4-AE9B-4C84EE3872C3}" destId="{889C6F97-8B12-4CB6-BFEC-83E1433BE421}" srcOrd="1" destOrd="0" presId="urn:microsoft.com/office/officeart/2005/8/layout/orgChart1"/>
    <dgm:cxn modelId="{48FD0055-AFB2-4715-AB32-FB0B080F5245}" type="presParOf" srcId="{71F31E33-34D0-4C9A-97DF-F4ED8E9F77F0}" destId="{920FEBD3-AB2F-4814-A307-93EDEE7A29A0}" srcOrd="1" destOrd="0" presId="urn:microsoft.com/office/officeart/2005/8/layout/orgChart1"/>
    <dgm:cxn modelId="{3A77AB7F-AC5B-47D6-A5A4-33881A3479FB}" type="presParOf" srcId="{71F31E33-34D0-4C9A-97DF-F4ED8E9F77F0}" destId="{6D2CBA5A-3466-4863-8CC6-4DCC04BB3E48}" srcOrd="2" destOrd="0" presId="urn:microsoft.com/office/officeart/2005/8/layout/orgChart1"/>
    <dgm:cxn modelId="{D5F15300-EAE8-4B70-8D42-1C855353F446}" type="presParOf" srcId="{F6F12C86-8E0F-4282-9FA3-48B194F4CBD8}" destId="{C8976700-0278-4E7E-9B1A-7971994D2C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D5E96-9AAD-4E6C-AB40-7252923E7986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28ABD-A33C-4CC9-B606-AB32DC28FC5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Ag</a:t>
          </a:r>
        </a:p>
      </dgm:t>
    </dgm:pt>
    <dgm:pt modelId="{A37A1E51-9BB0-43B6-BFF0-5AD514322131}" type="parTrans" cxnId="{7001F03D-3346-4AF3-A34B-ED8501C6E81F}">
      <dgm:prSet/>
      <dgm:spPr/>
      <dgm:t>
        <a:bodyPr/>
        <a:lstStyle/>
        <a:p>
          <a:endParaRPr lang="en-US"/>
        </a:p>
      </dgm:t>
    </dgm:pt>
    <dgm:pt modelId="{3FCAEA0C-FDCE-4176-BF3D-30CFC7E421FF}" type="sibTrans" cxnId="{7001F03D-3346-4AF3-A34B-ED8501C6E81F}">
      <dgm:prSet/>
      <dgm:spPr/>
      <dgm:t>
        <a:bodyPr/>
        <a:lstStyle/>
        <a:p>
          <a:endParaRPr lang="en-US"/>
        </a:p>
      </dgm:t>
    </dgm:pt>
    <dgm:pt modelId="{B34451DF-B808-49CC-B434-72445FC2D3A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HHS</a:t>
          </a:r>
        </a:p>
      </dgm:t>
    </dgm:pt>
    <dgm:pt modelId="{01B2BBFF-617C-4F62-893A-3D593B42E28E}" type="parTrans" cxnId="{0C9C97AE-6F42-4AA5-B6F9-7265CF6479C7}">
      <dgm:prSet/>
      <dgm:spPr/>
      <dgm:t>
        <a:bodyPr/>
        <a:lstStyle/>
        <a:p>
          <a:endParaRPr lang="en-US"/>
        </a:p>
      </dgm:t>
    </dgm:pt>
    <dgm:pt modelId="{9DF0AD14-27A1-4A0E-B5E2-3AF7F667ABEC}" type="sibTrans" cxnId="{0C9C97AE-6F42-4AA5-B6F9-7265CF6479C7}">
      <dgm:prSet/>
      <dgm:spPr/>
      <dgm:t>
        <a:bodyPr/>
        <a:lstStyle/>
        <a:p>
          <a:endParaRPr lang="en-US"/>
        </a:p>
      </dgm:t>
    </dgm:pt>
    <dgm:pt modelId="{A779F494-6D76-4B6A-91E7-C4C415EE35F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DOI</a:t>
          </a:r>
        </a:p>
      </dgm:t>
    </dgm:pt>
    <dgm:pt modelId="{8CDEA15F-8E06-44EB-B12A-3D120C5DF21D}" type="parTrans" cxnId="{1DA9C924-DD73-498F-87C9-FC8D040B4F77}">
      <dgm:prSet/>
      <dgm:spPr/>
      <dgm:t>
        <a:bodyPr/>
        <a:lstStyle/>
        <a:p>
          <a:endParaRPr lang="en-US"/>
        </a:p>
      </dgm:t>
    </dgm:pt>
    <dgm:pt modelId="{8AD07CB2-A357-4137-A0BE-0B62BE883EE1}" type="sibTrans" cxnId="{1DA9C924-DD73-498F-87C9-FC8D040B4F77}">
      <dgm:prSet/>
      <dgm:spPr/>
      <dgm:t>
        <a:bodyPr/>
        <a:lstStyle/>
        <a:p>
          <a:endParaRPr lang="en-US"/>
        </a:p>
      </dgm:t>
    </dgm:pt>
    <dgm:pt modelId="{080F705A-C534-4761-B035-2F424450DEE8}">
      <dgm:prSet phldrT="[Text]"/>
      <dgm:spPr/>
      <dgm:t>
        <a:bodyPr/>
        <a:lstStyle/>
        <a:p>
          <a:r>
            <a:rPr lang="en-US" b="1" dirty="0"/>
            <a:t>DOT</a:t>
          </a:r>
        </a:p>
      </dgm:t>
    </dgm:pt>
    <dgm:pt modelId="{C1F06541-AE21-4D9D-B00B-219CE3388066}" type="parTrans" cxnId="{E60596E7-4742-465E-B59B-19604F9AA2F4}">
      <dgm:prSet/>
      <dgm:spPr/>
      <dgm:t>
        <a:bodyPr/>
        <a:lstStyle/>
        <a:p>
          <a:endParaRPr lang="en-US"/>
        </a:p>
      </dgm:t>
    </dgm:pt>
    <dgm:pt modelId="{668808A9-BBB2-403E-A213-622C5294A181}" type="sibTrans" cxnId="{E60596E7-4742-465E-B59B-19604F9AA2F4}">
      <dgm:prSet/>
      <dgm:spPr/>
      <dgm:t>
        <a:bodyPr/>
        <a:lstStyle/>
        <a:p>
          <a:endParaRPr lang="en-US"/>
        </a:p>
      </dgm:t>
    </dgm:pt>
    <dgm:pt modelId="{03CF1357-DB72-4616-9FF2-7FE12BA2686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DOD</a:t>
          </a:r>
        </a:p>
      </dgm:t>
    </dgm:pt>
    <dgm:pt modelId="{02DF046F-E077-4008-80FE-10DFC03EFDF0}" type="parTrans" cxnId="{C7D66414-A446-4237-9779-6862814C42F8}">
      <dgm:prSet/>
      <dgm:spPr/>
      <dgm:t>
        <a:bodyPr/>
        <a:lstStyle/>
        <a:p>
          <a:endParaRPr lang="en-US"/>
        </a:p>
      </dgm:t>
    </dgm:pt>
    <dgm:pt modelId="{0B5F2C8F-C393-4F7E-A69F-FA5481D1AD82}" type="sibTrans" cxnId="{C7D66414-A446-4237-9779-6862814C42F8}">
      <dgm:prSet/>
      <dgm:spPr/>
      <dgm:t>
        <a:bodyPr/>
        <a:lstStyle/>
        <a:p>
          <a:endParaRPr lang="en-US"/>
        </a:p>
      </dgm:t>
    </dgm:pt>
    <dgm:pt modelId="{A7AD9E53-6540-4DF6-8000-EE2C681843F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DOC</a:t>
          </a:r>
        </a:p>
      </dgm:t>
    </dgm:pt>
    <dgm:pt modelId="{1447763E-1654-49EB-B33E-A6A0CE104BD1}" type="parTrans" cxnId="{5D5D40AE-88CA-42DC-A64F-7D8FE8B7AD2A}">
      <dgm:prSet/>
      <dgm:spPr/>
      <dgm:t>
        <a:bodyPr/>
        <a:lstStyle/>
        <a:p>
          <a:endParaRPr lang="en-US"/>
        </a:p>
      </dgm:t>
    </dgm:pt>
    <dgm:pt modelId="{DC551ED6-06D8-4C03-AEA4-DE3AA3E8FD0A}" type="sibTrans" cxnId="{5D5D40AE-88CA-42DC-A64F-7D8FE8B7AD2A}">
      <dgm:prSet/>
      <dgm:spPr/>
      <dgm:t>
        <a:bodyPr/>
        <a:lstStyle/>
        <a:p>
          <a:endParaRPr lang="en-US"/>
        </a:p>
      </dgm:t>
    </dgm:pt>
    <dgm:pt modelId="{68C8A42D-663D-4B32-B734-E5A8BAD35641}">
      <dgm:prSet phldrT="[Text]"/>
      <dgm:spPr/>
      <dgm:t>
        <a:bodyPr/>
        <a:lstStyle/>
        <a:p>
          <a:r>
            <a:rPr lang="en-US" b="0" dirty="0">
              <a:latin typeface="Arial" panose="020B0604020202020204" pitchFamily="34" charset="0"/>
              <a:cs typeface="Arial" panose="020B0604020202020204" pitchFamily="34" charset="0"/>
            </a:rPr>
            <a:t>DOE</a:t>
          </a:r>
        </a:p>
      </dgm:t>
    </dgm:pt>
    <dgm:pt modelId="{CB5CCAD3-EBCF-45B9-86A4-AD11959F5B83}" type="parTrans" cxnId="{CA6095AA-B35C-4DD2-A420-A13D4ED47576}">
      <dgm:prSet/>
      <dgm:spPr/>
      <dgm:t>
        <a:bodyPr/>
        <a:lstStyle/>
        <a:p>
          <a:endParaRPr lang="en-US"/>
        </a:p>
      </dgm:t>
    </dgm:pt>
    <dgm:pt modelId="{FEEDB71C-E376-451B-B98C-AF71D2F55FCE}" type="sibTrans" cxnId="{CA6095AA-B35C-4DD2-A420-A13D4ED47576}">
      <dgm:prSet/>
      <dgm:spPr/>
      <dgm:t>
        <a:bodyPr/>
        <a:lstStyle/>
        <a:p>
          <a:endParaRPr lang="en-US"/>
        </a:p>
      </dgm:t>
    </dgm:pt>
    <dgm:pt modelId="{77D1A28F-DD98-4D8E-A7D0-5A8F3C30CCD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HUD</a:t>
          </a:r>
        </a:p>
      </dgm:t>
    </dgm:pt>
    <dgm:pt modelId="{19BA05DC-61E5-4A5B-874B-461E251D64F6}" type="parTrans" cxnId="{0D407FA4-8E78-4876-9121-AC1C909C91F9}">
      <dgm:prSet/>
      <dgm:spPr/>
      <dgm:t>
        <a:bodyPr/>
        <a:lstStyle/>
        <a:p>
          <a:endParaRPr lang="en-US"/>
        </a:p>
      </dgm:t>
    </dgm:pt>
    <dgm:pt modelId="{4B28B519-A01A-488F-B161-79A29CF3D86F}" type="sibTrans" cxnId="{0D407FA4-8E78-4876-9121-AC1C909C91F9}">
      <dgm:prSet/>
      <dgm:spPr/>
      <dgm:t>
        <a:bodyPr/>
        <a:lstStyle/>
        <a:p>
          <a:endParaRPr lang="en-US"/>
        </a:p>
      </dgm:t>
    </dgm:pt>
    <dgm:pt modelId="{089F36D1-5428-4DCA-9B81-DE6DA49A0CA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Ed</a:t>
          </a:r>
        </a:p>
      </dgm:t>
    </dgm:pt>
    <dgm:pt modelId="{7D33D8E5-A8B9-406B-81DD-0173AD1689E7}" type="parTrans" cxnId="{357F30EB-3731-48AB-86AF-CFFF13216C1C}">
      <dgm:prSet/>
      <dgm:spPr/>
      <dgm:t>
        <a:bodyPr/>
        <a:lstStyle/>
        <a:p>
          <a:endParaRPr lang="en-US"/>
        </a:p>
      </dgm:t>
    </dgm:pt>
    <dgm:pt modelId="{D190CCC4-407C-46CE-A372-BB0D0D3A8B67}" type="sibTrans" cxnId="{357F30EB-3731-48AB-86AF-CFFF13216C1C}">
      <dgm:prSet/>
      <dgm:spPr/>
      <dgm:t>
        <a:bodyPr/>
        <a:lstStyle/>
        <a:p>
          <a:endParaRPr lang="en-US"/>
        </a:p>
      </dgm:t>
    </dgm:pt>
    <dgm:pt modelId="{0C95F60D-B072-45B2-96A4-AA8D946C925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DOS</a:t>
          </a:r>
        </a:p>
      </dgm:t>
    </dgm:pt>
    <dgm:pt modelId="{88BCAE4C-4AD0-4925-A355-2680AC572AB3}" type="parTrans" cxnId="{30794D28-524E-4685-8C66-B3E1DDF2ABD4}">
      <dgm:prSet/>
      <dgm:spPr/>
      <dgm:t>
        <a:bodyPr/>
        <a:lstStyle/>
        <a:p>
          <a:endParaRPr lang="en-US"/>
        </a:p>
      </dgm:t>
    </dgm:pt>
    <dgm:pt modelId="{AE851D9A-B14A-4F01-AF3F-35375BDE14FB}" type="sibTrans" cxnId="{30794D28-524E-4685-8C66-B3E1DDF2ABD4}">
      <dgm:prSet/>
      <dgm:spPr/>
      <dgm:t>
        <a:bodyPr/>
        <a:lstStyle/>
        <a:p>
          <a:endParaRPr lang="en-US"/>
        </a:p>
      </dgm:t>
    </dgm:pt>
    <dgm:pt modelId="{84766CCB-F213-463B-87D1-9529D17177E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DOJ</a:t>
          </a:r>
        </a:p>
      </dgm:t>
    </dgm:pt>
    <dgm:pt modelId="{65AA6423-18CB-4F7D-800D-A1B007BA7212}" type="parTrans" cxnId="{EDD38433-CB62-4815-93AF-72E235D25166}">
      <dgm:prSet/>
      <dgm:spPr/>
      <dgm:t>
        <a:bodyPr/>
        <a:lstStyle/>
        <a:p>
          <a:endParaRPr lang="en-US"/>
        </a:p>
      </dgm:t>
    </dgm:pt>
    <dgm:pt modelId="{0C016CF6-43D4-430B-9AA9-02883EB1201D}" type="sibTrans" cxnId="{EDD38433-CB62-4815-93AF-72E235D25166}">
      <dgm:prSet/>
      <dgm:spPr/>
      <dgm:t>
        <a:bodyPr/>
        <a:lstStyle/>
        <a:p>
          <a:endParaRPr lang="en-US"/>
        </a:p>
      </dgm:t>
    </dgm:pt>
    <dgm:pt modelId="{0877D705-DEA6-4117-B8A2-956EC4A836F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DOL</a:t>
          </a:r>
        </a:p>
      </dgm:t>
    </dgm:pt>
    <dgm:pt modelId="{A72CACBF-6A14-4FEA-9F4C-9BBAA712A9DE}" type="parTrans" cxnId="{A744CFD4-3BE9-4EAF-B33E-03DFE980A11D}">
      <dgm:prSet/>
      <dgm:spPr/>
      <dgm:t>
        <a:bodyPr/>
        <a:lstStyle/>
        <a:p>
          <a:endParaRPr lang="en-US"/>
        </a:p>
      </dgm:t>
    </dgm:pt>
    <dgm:pt modelId="{E84A9B65-3DED-4466-872A-B26E01BA9BA2}" type="sibTrans" cxnId="{A744CFD4-3BE9-4EAF-B33E-03DFE980A11D}">
      <dgm:prSet/>
      <dgm:spPr/>
      <dgm:t>
        <a:bodyPr/>
        <a:lstStyle/>
        <a:p>
          <a:endParaRPr lang="en-US"/>
        </a:p>
      </dgm:t>
    </dgm:pt>
    <dgm:pt modelId="{90BED493-4C4B-4EC7-8A78-D3BCC68D816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DHS</a:t>
          </a:r>
        </a:p>
      </dgm:t>
    </dgm:pt>
    <dgm:pt modelId="{665E308C-9FAC-4837-A0E0-35D45C53D672}" type="parTrans" cxnId="{838D229F-73BC-46A8-9C3A-CC753000A4B2}">
      <dgm:prSet/>
      <dgm:spPr/>
      <dgm:t>
        <a:bodyPr/>
        <a:lstStyle/>
        <a:p>
          <a:endParaRPr lang="en-US"/>
        </a:p>
      </dgm:t>
    </dgm:pt>
    <dgm:pt modelId="{9B037977-2861-4E53-A59F-F39CDBC754F1}" type="sibTrans" cxnId="{838D229F-73BC-46A8-9C3A-CC753000A4B2}">
      <dgm:prSet/>
      <dgm:spPr/>
      <dgm:t>
        <a:bodyPr/>
        <a:lstStyle/>
        <a:p>
          <a:endParaRPr lang="en-US"/>
        </a:p>
      </dgm:t>
    </dgm:pt>
    <dgm:pt modelId="{78EFFF9F-9F69-444B-8C8B-9FF91CA4095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DVA</a:t>
          </a:r>
        </a:p>
      </dgm:t>
    </dgm:pt>
    <dgm:pt modelId="{7AD59381-0D34-4E33-8A61-6C10142C8D92}" type="parTrans" cxnId="{4B470787-C1A6-4D8D-A34F-944259051E1B}">
      <dgm:prSet/>
      <dgm:spPr/>
      <dgm:t>
        <a:bodyPr/>
        <a:lstStyle/>
        <a:p>
          <a:endParaRPr lang="en-US"/>
        </a:p>
      </dgm:t>
    </dgm:pt>
    <dgm:pt modelId="{F7EA4F35-96FF-468F-A734-8717AC6325E7}" type="sibTrans" cxnId="{4B470787-C1A6-4D8D-A34F-944259051E1B}">
      <dgm:prSet/>
      <dgm:spPr/>
      <dgm:t>
        <a:bodyPr/>
        <a:lstStyle/>
        <a:p>
          <a:endParaRPr lang="en-US"/>
        </a:p>
      </dgm:t>
    </dgm:pt>
    <dgm:pt modelId="{FCE4337F-B2A6-4A0A-B05D-AA263D66FD4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Treas</a:t>
          </a:r>
        </a:p>
      </dgm:t>
    </dgm:pt>
    <dgm:pt modelId="{9A6C2B40-4864-42FD-B111-DB7062BE0B4B}" type="parTrans" cxnId="{261F10BB-F789-4174-AB1D-59BB6385A948}">
      <dgm:prSet/>
      <dgm:spPr/>
      <dgm:t>
        <a:bodyPr/>
        <a:lstStyle/>
        <a:p>
          <a:endParaRPr lang="en-US"/>
        </a:p>
      </dgm:t>
    </dgm:pt>
    <dgm:pt modelId="{1D5EBA15-A5CD-4A14-B5BC-3E8B49AC4359}" type="sibTrans" cxnId="{261F10BB-F789-4174-AB1D-59BB6385A948}">
      <dgm:prSet/>
      <dgm:spPr/>
      <dgm:t>
        <a:bodyPr/>
        <a:lstStyle/>
        <a:p>
          <a:endParaRPr lang="en-US"/>
        </a:p>
      </dgm:t>
    </dgm:pt>
    <dgm:pt modelId="{ADD8AD95-AD23-421E-8A06-AD705E41465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Cabinet</a:t>
          </a:r>
        </a:p>
      </dgm:t>
    </dgm:pt>
    <dgm:pt modelId="{A09B3FBE-9376-41F3-AE7C-386059548EE5}" type="parTrans" cxnId="{37453EEC-93DB-4EDB-BE0A-29F6C46F13EF}">
      <dgm:prSet/>
      <dgm:spPr/>
      <dgm:t>
        <a:bodyPr/>
        <a:lstStyle/>
        <a:p>
          <a:endParaRPr lang="en-US"/>
        </a:p>
      </dgm:t>
    </dgm:pt>
    <dgm:pt modelId="{1F1072C7-7A3B-4B33-AB28-1CF031D0C36A}" type="sibTrans" cxnId="{37453EEC-93DB-4EDB-BE0A-29F6C46F13EF}">
      <dgm:prSet/>
      <dgm:spPr/>
      <dgm:t>
        <a:bodyPr/>
        <a:lstStyle/>
        <a:p>
          <a:endParaRPr lang="en-US"/>
        </a:p>
      </dgm:t>
    </dgm:pt>
    <dgm:pt modelId="{35080ACC-EB8D-4B67-8A39-4A04898DD326}" type="pres">
      <dgm:prSet presAssocID="{E8ED5E96-9AAD-4E6C-AB40-7252923E79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258087-2196-4516-AC09-F92310C1722D}" type="pres">
      <dgm:prSet presAssocID="{ADD8AD95-AD23-421E-8A06-AD705E414658}" presName="hierRoot1" presStyleCnt="0"/>
      <dgm:spPr/>
    </dgm:pt>
    <dgm:pt modelId="{C2DCD8D0-F37E-4DB4-8226-A6C61F75DB9B}" type="pres">
      <dgm:prSet presAssocID="{ADD8AD95-AD23-421E-8A06-AD705E414658}" presName="composite" presStyleCnt="0"/>
      <dgm:spPr/>
    </dgm:pt>
    <dgm:pt modelId="{1C7B29FD-2529-4DDB-B966-A7B805322724}" type="pres">
      <dgm:prSet presAssocID="{ADD8AD95-AD23-421E-8A06-AD705E414658}" presName="background" presStyleLbl="node0" presStyleIdx="0" presStyleCnt="1"/>
      <dgm:spPr/>
    </dgm:pt>
    <dgm:pt modelId="{70AC0C0B-38A3-49FD-A50A-4C697BF0B03A}" type="pres">
      <dgm:prSet presAssocID="{ADD8AD95-AD23-421E-8A06-AD705E41465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C9FA5-AD90-4101-BA60-8115B956F1CA}" type="pres">
      <dgm:prSet presAssocID="{ADD8AD95-AD23-421E-8A06-AD705E414658}" presName="hierChild2" presStyleCnt="0"/>
      <dgm:spPr/>
    </dgm:pt>
    <dgm:pt modelId="{9C5893C0-D78C-436D-8190-953B92555BB1}" type="pres">
      <dgm:prSet presAssocID="{A37A1E51-9BB0-43B6-BFF0-5AD514322131}" presName="Name10" presStyleLbl="parChTrans1D2" presStyleIdx="0" presStyleCnt="15"/>
      <dgm:spPr/>
      <dgm:t>
        <a:bodyPr/>
        <a:lstStyle/>
        <a:p>
          <a:endParaRPr lang="en-US"/>
        </a:p>
      </dgm:t>
    </dgm:pt>
    <dgm:pt modelId="{7F6D6C01-10D9-4D76-AE54-AC365B8F4D52}" type="pres">
      <dgm:prSet presAssocID="{D3328ABD-A33C-4CC9-B606-AB32DC28FC54}" presName="hierRoot2" presStyleCnt="0"/>
      <dgm:spPr/>
    </dgm:pt>
    <dgm:pt modelId="{BF4E4F6C-C161-49E1-B266-3EDD996CBFF8}" type="pres">
      <dgm:prSet presAssocID="{D3328ABD-A33C-4CC9-B606-AB32DC28FC54}" presName="composite2" presStyleCnt="0"/>
      <dgm:spPr/>
    </dgm:pt>
    <dgm:pt modelId="{52BDDCE7-520C-44B3-A111-6FBD45DFA382}" type="pres">
      <dgm:prSet presAssocID="{D3328ABD-A33C-4CC9-B606-AB32DC28FC54}" presName="background2" presStyleLbl="node2" presStyleIdx="0" presStyleCnt="15"/>
      <dgm:spPr/>
    </dgm:pt>
    <dgm:pt modelId="{98F6A438-74E6-48CC-B1C1-F1BA8C22AFD6}" type="pres">
      <dgm:prSet presAssocID="{D3328ABD-A33C-4CC9-B606-AB32DC28FC54}" presName="text2" presStyleLbl="fgAcc2" presStyleIdx="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2CB309-A7EF-4ECD-8CD2-5C0528510ADA}" type="pres">
      <dgm:prSet presAssocID="{D3328ABD-A33C-4CC9-B606-AB32DC28FC54}" presName="hierChild3" presStyleCnt="0"/>
      <dgm:spPr/>
    </dgm:pt>
    <dgm:pt modelId="{08B19CA9-7A56-4635-8C3A-14C3C5F69B3C}" type="pres">
      <dgm:prSet presAssocID="{1447763E-1654-49EB-B33E-A6A0CE104BD1}" presName="Name10" presStyleLbl="parChTrans1D2" presStyleIdx="1" presStyleCnt="15"/>
      <dgm:spPr/>
      <dgm:t>
        <a:bodyPr/>
        <a:lstStyle/>
        <a:p>
          <a:endParaRPr lang="en-US"/>
        </a:p>
      </dgm:t>
    </dgm:pt>
    <dgm:pt modelId="{69FE4A4F-37BD-4A63-8511-EFB4F0EB7598}" type="pres">
      <dgm:prSet presAssocID="{A7AD9E53-6540-4DF6-8000-EE2C681843F8}" presName="hierRoot2" presStyleCnt="0"/>
      <dgm:spPr/>
    </dgm:pt>
    <dgm:pt modelId="{D3FE6D7B-6F0F-48BE-B6D8-F0874BB4BE57}" type="pres">
      <dgm:prSet presAssocID="{A7AD9E53-6540-4DF6-8000-EE2C681843F8}" presName="composite2" presStyleCnt="0"/>
      <dgm:spPr/>
    </dgm:pt>
    <dgm:pt modelId="{228CC25D-A209-46E0-96B2-543D666029A4}" type="pres">
      <dgm:prSet presAssocID="{A7AD9E53-6540-4DF6-8000-EE2C681843F8}" presName="background2" presStyleLbl="node2" presStyleIdx="1" presStyleCnt="15"/>
      <dgm:spPr/>
    </dgm:pt>
    <dgm:pt modelId="{849E3CF3-CC06-4E96-BA2E-4AD45E92C4FD}" type="pres">
      <dgm:prSet presAssocID="{A7AD9E53-6540-4DF6-8000-EE2C681843F8}" presName="text2" presStyleLbl="fgAcc2" presStyleIdx="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B324F4-3B44-4649-82DF-2EBBD452A3FC}" type="pres">
      <dgm:prSet presAssocID="{A7AD9E53-6540-4DF6-8000-EE2C681843F8}" presName="hierChild3" presStyleCnt="0"/>
      <dgm:spPr/>
    </dgm:pt>
    <dgm:pt modelId="{CD409277-82CF-4151-9CFB-9319A82DE9A8}" type="pres">
      <dgm:prSet presAssocID="{02DF046F-E077-4008-80FE-10DFC03EFDF0}" presName="Name10" presStyleLbl="parChTrans1D2" presStyleIdx="2" presStyleCnt="15"/>
      <dgm:spPr/>
      <dgm:t>
        <a:bodyPr/>
        <a:lstStyle/>
        <a:p>
          <a:endParaRPr lang="en-US"/>
        </a:p>
      </dgm:t>
    </dgm:pt>
    <dgm:pt modelId="{A960D6F5-A639-414A-9D63-27017F4DC2C5}" type="pres">
      <dgm:prSet presAssocID="{03CF1357-DB72-4616-9FF2-7FE12BA2686D}" presName="hierRoot2" presStyleCnt="0"/>
      <dgm:spPr/>
    </dgm:pt>
    <dgm:pt modelId="{52B7F382-1847-440A-B13D-E2D72C6459EA}" type="pres">
      <dgm:prSet presAssocID="{03CF1357-DB72-4616-9FF2-7FE12BA2686D}" presName="composite2" presStyleCnt="0"/>
      <dgm:spPr/>
    </dgm:pt>
    <dgm:pt modelId="{A863135F-064E-4E8E-A09F-51E1AFA2D496}" type="pres">
      <dgm:prSet presAssocID="{03CF1357-DB72-4616-9FF2-7FE12BA2686D}" presName="background2" presStyleLbl="node2" presStyleIdx="2" presStyleCnt="15"/>
      <dgm:spPr/>
    </dgm:pt>
    <dgm:pt modelId="{8EAB6BB3-EE44-4986-8B16-0D22BE73DF94}" type="pres">
      <dgm:prSet presAssocID="{03CF1357-DB72-4616-9FF2-7FE12BA2686D}" presName="text2" presStyleLbl="fgAcc2" presStyleIdx="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89A820-A40F-4024-865F-898D3F22D5F4}" type="pres">
      <dgm:prSet presAssocID="{03CF1357-DB72-4616-9FF2-7FE12BA2686D}" presName="hierChild3" presStyleCnt="0"/>
      <dgm:spPr/>
    </dgm:pt>
    <dgm:pt modelId="{20C547EC-B8CA-4290-89AE-200C351B0CA6}" type="pres">
      <dgm:prSet presAssocID="{CB5CCAD3-EBCF-45B9-86A4-AD11959F5B83}" presName="Name10" presStyleLbl="parChTrans1D2" presStyleIdx="3" presStyleCnt="15"/>
      <dgm:spPr/>
      <dgm:t>
        <a:bodyPr/>
        <a:lstStyle/>
        <a:p>
          <a:endParaRPr lang="en-US"/>
        </a:p>
      </dgm:t>
    </dgm:pt>
    <dgm:pt modelId="{04EF6502-5C92-4ADB-901F-B6C88D5E9A60}" type="pres">
      <dgm:prSet presAssocID="{68C8A42D-663D-4B32-B734-E5A8BAD35641}" presName="hierRoot2" presStyleCnt="0"/>
      <dgm:spPr/>
    </dgm:pt>
    <dgm:pt modelId="{2587199E-2CAE-47F3-9677-085C77B68730}" type="pres">
      <dgm:prSet presAssocID="{68C8A42D-663D-4B32-B734-E5A8BAD35641}" presName="composite2" presStyleCnt="0"/>
      <dgm:spPr/>
    </dgm:pt>
    <dgm:pt modelId="{00C6ABF0-73BE-418C-A1C4-0C960B43BEB0}" type="pres">
      <dgm:prSet presAssocID="{68C8A42D-663D-4B32-B734-E5A8BAD35641}" presName="background2" presStyleLbl="node2" presStyleIdx="3" presStyleCnt="15"/>
      <dgm:spPr/>
    </dgm:pt>
    <dgm:pt modelId="{A025C2E9-9DC0-4311-BA5F-93E818510A0F}" type="pres">
      <dgm:prSet presAssocID="{68C8A42D-663D-4B32-B734-E5A8BAD35641}" presName="text2" presStyleLbl="fgAcc2" presStyleIdx="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BB2B2D-D2D1-4242-BDEB-87AFE6546ADD}" type="pres">
      <dgm:prSet presAssocID="{68C8A42D-663D-4B32-B734-E5A8BAD35641}" presName="hierChild3" presStyleCnt="0"/>
      <dgm:spPr/>
    </dgm:pt>
    <dgm:pt modelId="{6A9006F3-A5FF-404B-BC85-A54ABC585534}" type="pres">
      <dgm:prSet presAssocID="{7D33D8E5-A8B9-406B-81DD-0173AD1689E7}" presName="Name10" presStyleLbl="parChTrans1D2" presStyleIdx="4" presStyleCnt="15"/>
      <dgm:spPr/>
      <dgm:t>
        <a:bodyPr/>
        <a:lstStyle/>
        <a:p>
          <a:endParaRPr lang="en-US"/>
        </a:p>
      </dgm:t>
    </dgm:pt>
    <dgm:pt modelId="{F860875F-3805-45A6-BF08-F09871828CE8}" type="pres">
      <dgm:prSet presAssocID="{089F36D1-5428-4DCA-9B81-DE6DA49A0CA1}" presName="hierRoot2" presStyleCnt="0"/>
      <dgm:spPr/>
    </dgm:pt>
    <dgm:pt modelId="{ADDD6DAC-14CC-449F-8ABC-FFA5D93D8FA3}" type="pres">
      <dgm:prSet presAssocID="{089F36D1-5428-4DCA-9B81-DE6DA49A0CA1}" presName="composite2" presStyleCnt="0"/>
      <dgm:spPr/>
    </dgm:pt>
    <dgm:pt modelId="{EF587310-52E4-433B-8892-C85038B28719}" type="pres">
      <dgm:prSet presAssocID="{089F36D1-5428-4DCA-9B81-DE6DA49A0CA1}" presName="background2" presStyleLbl="node2" presStyleIdx="4" presStyleCnt="15"/>
      <dgm:spPr/>
    </dgm:pt>
    <dgm:pt modelId="{FBFCC12E-9E2A-4413-B3B4-AD94E6029FF4}" type="pres">
      <dgm:prSet presAssocID="{089F36D1-5428-4DCA-9B81-DE6DA49A0CA1}" presName="text2" presStyleLbl="fgAcc2" presStyleIdx="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F4959A-8EC8-4C3D-8CC6-91A12631B5B0}" type="pres">
      <dgm:prSet presAssocID="{089F36D1-5428-4DCA-9B81-DE6DA49A0CA1}" presName="hierChild3" presStyleCnt="0"/>
      <dgm:spPr/>
    </dgm:pt>
    <dgm:pt modelId="{2831DCDF-F43B-458A-97F4-4E6DF7E1278F}" type="pres">
      <dgm:prSet presAssocID="{01B2BBFF-617C-4F62-893A-3D593B42E28E}" presName="Name10" presStyleLbl="parChTrans1D2" presStyleIdx="5" presStyleCnt="15"/>
      <dgm:spPr/>
      <dgm:t>
        <a:bodyPr/>
        <a:lstStyle/>
        <a:p>
          <a:endParaRPr lang="en-US"/>
        </a:p>
      </dgm:t>
    </dgm:pt>
    <dgm:pt modelId="{D9B3657D-8E3F-46AE-87C6-2809D84BF454}" type="pres">
      <dgm:prSet presAssocID="{B34451DF-B808-49CC-B434-72445FC2D3AA}" presName="hierRoot2" presStyleCnt="0"/>
      <dgm:spPr/>
    </dgm:pt>
    <dgm:pt modelId="{AB96CE6A-AEDB-4971-8FE5-51A9AA39C603}" type="pres">
      <dgm:prSet presAssocID="{B34451DF-B808-49CC-B434-72445FC2D3AA}" presName="composite2" presStyleCnt="0"/>
      <dgm:spPr/>
    </dgm:pt>
    <dgm:pt modelId="{EEE06BC2-8A11-4907-844D-60B1D9E30928}" type="pres">
      <dgm:prSet presAssocID="{B34451DF-B808-49CC-B434-72445FC2D3AA}" presName="background2" presStyleLbl="node2" presStyleIdx="5" presStyleCnt="15"/>
      <dgm:spPr/>
    </dgm:pt>
    <dgm:pt modelId="{413D80BA-3A15-4212-9DD9-59A911E464F5}" type="pres">
      <dgm:prSet presAssocID="{B34451DF-B808-49CC-B434-72445FC2D3AA}" presName="text2" presStyleLbl="fgAcc2" presStyleIdx="5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18D7EE-501A-49E7-BCAB-611115DAA0E7}" type="pres">
      <dgm:prSet presAssocID="{B34451DF-B808-49CC-B434-72445FC2D3AA}" presName="hierChild3" presStyleCnt="0"/>
      <dgm:spPr/>
    </dgm:pt>
    <dgm:pt modelId="{C78C3D65-4A4D-479F-9E97-A1333D0613E0}" type="pres">
      <dgm:prSet presAssocID="{19BA05DC-61E5-4A5B-874B-461E251D64F6}" presName="Name10" presStyleLbl="parChTrans1D2" presStyleIdx="6" presStyleCnt="15"/>
      <dgm:spPr/>
      <dgm:t>
        <a:bodyPr/>
        <a:lstStyle/>
        <a:p>
          <a:endParaRPr lang="en-US"/>
        </a:p>
      </dgm:t>
    </dgm:pt>
    <dgm:pt modelId="{CBEEAD27-4616-4814-8D22-F128CFC0A939}" type="pres">
      <dgm:prSet presAssocID="{77D1A28F-DD98-4D8E-A7D0-5A8F3C30CCD4}" presName="hierRoot2" presStyleCnt="0"/>
      <dgm:spPr/>
    </dgm:pt>
    <dgm:pt modelId="{74A09590-B028-4522-B373-C86784308B5C}" type="pres">
      <dgm:prSet presAssocID="{77D1A28F-DD98-4D8E-A7D0-5A8F3C30CCD4}" presName="composite2" presStyleCnt="0"/>
      <dgm:spPr/>
    </dgm:pt>
    <dgm:pt modelId="{7DBA42A6-9EAB-45DE-94C7-7D9032435D78}" type="pres">
      <dgm:prSet presAssocID="{77D1A28F-DD98-4D8E-A7D0-5A8F3C30CCD4}" presName="background2" presStyleLbl="node2" presStyleIdx="6" presStyleCnt="15"/>
      <dgm:spPr/>
    </dgm:pt>
    <dgm:pt modelId="{B00746E2-4FB1-488B-ABCF-06B72FA0B3D3}" type="pres">
      <dgm:prSet presAssocID="{77D1A28F-DD98-4D8E-A7D0-5A8F3C30CCD4}" presName="text2" presStyleLbl="fgAcc2" presStyleIdx="6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5EF4E8-6C7C-4DBB-919F-F4A2DF47B26D}" type="pres">
      <dgm:prSet presAssocID="{77D1A28F-DD98-4D8E-A7D0-5A8F3C30CCD4}" presName="hierChild3" presStyleCnt="0"/>
      <dgm:spPr/>
    </dgm:pt>
    <dgm:pt modelId="{0C56DD33-A104-4C77-893D-3A2AC7CCB7D3}" type="pres">
      <dgm:prSet presAssocID="{8CDEA15F-8E06-44EB-B12A-3D120C5DF21D}" presName="Name10" presStyleLbl="parChTrans1D2" presStyleIdx="7" presStyleCnt="15"/>
      <dgm:spPr/>
      <dgm:t>
        <a:bodyPr/>
        <a:lstStyle/>
        <a:p>
          <a:endParaRPr lang="en-US"/>
        </a:p>
      </dgm:t>
    </dgm:pt>
    <dgm:pt modelId="{AC995A22-0C23-41A9-B149-545EF7D54365}" type="pres">
      <dgm:prSet presAssocID="{A779F494-6D76-4B6A-91E7-C4C415EE35F4}" presName="hierRoot2" presStyleCnt="0"/>
      <dgm:spPr/>
    </dgm:pt>
    <dgm:pt modelId="{CC297463-197C-40EF-9E80-7DADC6A2C8F5}" type="pres">
      <dgm:prSet presAssocID="{A779F494-6D76-4B6A-91E7-C4C415EE35F4}" presName="composite2" presStyleCnt="0"/>
      <dgm:spPr/>
    </dgm:pt>
    <dgm:pt modelId="{4F42DBC0-74BE-49C1-8090-77FEF01C5AA7}" type="pres">
      <dgm:prSet presAssocID="{A779F494-6D76-4B6A-91E7-C4C415EE35F4}" presName="background2" presStyleLbl="node2" presStyleIdx="7" presStyleCnt="15"/>
      <dgm:spPr/>
    </dgm:pt>
    <dgm:pt modelId="{95AA7055-54AC-49B4-ACBE-567081DB9FC9}" type="pres">
      <dgm:prSet presAssocID="{A779F494-6D76-4B6A-91E7-C4C415EE35F4}" presName="text2" presStyleLbl="fgAcc2" presStyleIdx="7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18A18-1255-46EE-94CF-35D3B20DA8FC}" type="pres">
      <dgm:prSet presAssocID="{A779F494-6D76-4B6A-91E7-C4C415EE35F4}" presName="hierChild3" presStyleCnt="0"/>
      <dgm:spPr/>
    </dgm:pt>
    <dgm:pt modelId="{ACF77670-7F8A-4E81-A584-7989B810452A}" type="pres">
      <dgm:prSet presAssocID="{65AA6423-18CB-4F7D-800D-A1B007BA7212}" presName="Name10" presStyleLbl="parChTrans1D2" presStyleIdx="8" presStyleCnt="15"/>
      <dgm:spPr/>
      <dgm:t>
        <a:bodyPr/>
        <a:lstStyle/>
        <a:p>
          <a:endParaRPr lang="en-US"/>
        </a:p>
      </dgm:t>
    </dgm:pt>
    <dgm:pt modelId="{92D7E335-89E7-4E7A-A799-8A048B292476}" type="pres">
      <dgm:prSet presAssocID="{84766CCB-F213-463B-87D1-9529D17177E1}" presName="hierRoot2" presStyleCnt="0"/>
      <dgm:spPr/>
    </dgm:pt>
    <dgm:pt modelId="{6DC7C140-B179-4BCC-B8DD-4325E6A79F51}" type="pres">
      <dgm:prSet presAssocID="{84766CCB-F213-463B-87D1-9529D17177E1}" presName="composite2" presStyleCnt="0"/>
      <dgm:spPr/>
    </dgm:pt>
    <dgm:pt modelId="{6BA26326-633D-40B5-A8E8-4AD680D53CD0}" type="pres">
      <dgm:prSet presAssocID="{84766CCB-F213-463B-87D1-9529D17177E1}" presName="background2" presStyleLbl="node2" presStyleIdx="8" presStyleCnt="15"/>
      <dgm:spPr/>
    </dgm:pt>
    <dgm:pt modelId="{488BB312-8214-4A82-91FC-C77381E12521}" type="pres">
      <dgm:prSet presAssocID="{84766CCB-F213-463B-87D1-9529D17177E1}" presName="text2" presStyleLbl="fgAcc2" presStyleIdx="8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7146AD-044C-4478-9EBE-EBDCC3D4211B}" type="pres">
      <dgm:prSet presAssocID="{84766CCB-F213-463B-87D1-9529D17177E1}" presName="hierChild3" presStyleCnt="0"/>
      <dgm:spPr/>
    </dgm:pt>
    <dgm:pt modelId="{A62F26B9-73AA-42D6-9BAB-C00AF7D8866A}" type="pres">
      <dgm:prSet presAssocID="{665E308C-9FAC-4837-A0E0-35D45C53D672}" presName="Name10" presStyleLbl="parChTrans1D2" presStyleIdx="9" presStyleCnt="15"/>
      <dgm:spPr/>
      <dgm:t>
        <a:bodyPr/>
        <a:lstStyle/>
        <a:p>
          <a:endParaRPr lang="en-US"/>
        </a:p>
      </dgm:t>
    </dgm:pt>
    <dgm:pt modelId="{353B2A82-A29D-4774-8E0B-AFE8EE6AA2C3}" type="pres">
      <dgm:prSet presAssocID="{90BED493-4C4B-4EC7-8A78-D3BCC68D816D}" presName="hierRoot2" presStyleCnt="0"/>
      <dgm:spPr/>
    </dgm:pt>
    <dgm:pt modelId="{53B71427-9143-4B01-95B0-DF53783ACA97}" type="pres">
      <dgm:prSet presAssocID="{90BED493-4C4B-4EC7-8A78-D3BCC68D816D}" presName="composite2" presStyleCnt="0"/>
      <dgm:spPr/>
    </dgm:pt>
    <dgm:pt modelId="{CC6E290B-9303-404F-A00B-B20632AFFDF9}" type="pres">
      <dgm:prSet presAssocID="{90BED493-4C4B-4EC7-8A78-D3BCC68D816D}" presName="background2" presStyleLbl="node2" presStyleIdx="9" presStyleCnt="15"/>
      <dgm:spPr/>
    </dgm:pt>
    <dgm:pt modelId="{BDA915D6-9DB0-4C86-81AF-9F752F265DA7}" type="pres">
      <dgm:prSet presAssocID="{90BED493-4C4B-4EC7-8A78-D3BCC68D816D}" presName="text2" presStyleLbl="fgAcc2" presStyleIdx="9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2DB052-6B40-4A46-888D-7ADFA52C5301}" type="pres">
      <dgm:prSet presAssocID="{90BED493-4C4B-4EC7-8A78-D3BCC68D816D}" presName="hierChild3" presStyleCnt="0"/>
      <dgm:spPr/>
    </dgm:pt>
    <dgm:pt modelId="{BF7B0D1A-24AD-4DA6-8A3F-DE3DAFA70794}" type="pres">
      <dgm:prSet presAssocID="{A72CACBF-6A14-4FEA-9F4C-9BBAA712A9DE}" presName="Name10" presStyleLbl="parChTrans1D2" presStyleIdx="10" presStyleCnt="15"/>
      <dgm:spPr/>
      <dgm:t>
        <a:bodyPr/>
        <a:lstStyle/>
        <a:p>
          <a:endParaRPr lang="en-US"/>
        </a:p>
      </dgm:t>
    </dgm:pt>
    <dgm:pt modelId="{A9147ECB-9990-4556-8E4E-2C5FEEB73250}" type="pres">
      <dgm:prSet presAssocID="{0877D705-DEA6-4117-B8A2-956EC4A836F6}" presName="hierRoot2" presStyleCnt="0"/>
      <dgm:spPr/>
    </dgm:pt>
    <dgm:pt modelId="{A18CF68E-4E02-4CFB-B7A5-2AA8A99561CF}" type="pres">
      <dgm:prSet presAssocID="{0877D705-DEA6-4117-B8A2-956EC4A836F6}" presName="composite2" presStyleCnt="0"/>
      <dgm:spPr/>
    </dgm:pt>
    <dgm:pt modelId="{4CB70973-ECE5-49F8-89BC-D7F8A9528C79}" type="pres">
      <dgm:prSet presAssocID="{0877D705-DEA6-4117-B8A2-956EC4A836F6}" presName="background2" presStyleLbl="node2" presStyleIdx="10" presStyleCnt="15"/>
      <dgm:spPr/>
    </dgm:pt>
    <dgm:pt modelId="{AC947541-860D-48A4-99D7-E47DA1CA5350}" type="pres">
      <dgm:prSet presAssocID="{0877D705-DEA6-4117-B8A2-956EC4A836F6}" presName="text2" presStyleLbl="fgAcc2" presStyleIdx="1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BA3C5F-8AE0-4504-84EE-122A10E447D3}" type="pres">
      <dgm:prSet presAssocID="{0877D705-DEA6-4117-B8A2-956EC4A836F6}" presName="hierChild3" presStyleCnt="0"/>
      <dgm:spPr/>
    </dgm:pt>
    <dgm:pt modelId="{E8275BCB-B4B8-4A41-9B68-68FD06651B82}" type="pres">
      <dgm:prSet presAssocID="{88BCAE4C-4AD0-4925-A355-2680AC572AB3}" presName="Name10" presStyleLbl="parChTrans1D2" presStyleIdx="11" presStyleCnt="15"/>
      <dgm:spPr/>
      <dgm:t>
        <a:bodyPr/>
        <a:lstStyle/>
        <a:p>
          <a:endParaRPr lang="en-US"/>
        </a:p>
      </dgm:t>
    </dgm:pt>
    <dgm:pt modelId="{96E8210E-B199-4B5C-B1CE-0B257DDC9791}" type="pres">
      <dgm:prSet presAssocID="{0C95F60D-B072-45B2-96A4-AA8D946C9252}" presName="hierRoot2" presStyleCnt="0"/>
      <dgm:spPr/>
    </dgm:pt>
    <dgm:pt modelId="{CBB935F7-0792-47D3-8FE3-3E8E74F78504}" type="pres">
      <dgm:prSet presAssocID="{0C95F60D-B072-45B2-96A4-AA8D946C9252}" presName="composite2" presStyleCnt="0"/>
      <dgm:spPr/>
    </dgm:pt>
    <dgm:pt modelId="{C338BE65-38A1-40C2-A324-9645DC54E5E3}" type="pres">
      <dgm:prSet presAssocID="{0C95F60D-B072-45B2-96A4-AA8D946C9252}" presName="background2" presStyleLbl="node2" presStyleIdx="11" presStyleCnt="15"/>
      <dgm:spPr/>
    </dgm:pt>
    <dgm:pt modelId="{1F3EC464-F7FC-42D9-8713-19ACA6C765B6}" type="pres">
      <dgm:prSet presAssocID="{0C95F60D-B072-45B2-96A4-AA8D946C9252}" presName="text2" presStyleLbl="fgAcc2" presStyleIdx="1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1BFD72-8E08-4F08-AC28-B12C2AC8098B}" type="pres">
      <dgm:prSet presAssocID="{0C95F60D-B072-45B2-96A4-AA8D946C9252}" presName="hierChild3" presStyleCnt="0"/>
      <dgm:spPr/>
    </dgm:pt>
    <dgm:pt modelId="{11A1897E-AC1C-4614-B8F6-4FA62959CF4B}" type="pres">
      <dgm:prSet presAssocID="{C1F06541-AE21-4D9D-B00B-219CE3388066}" presName="Name10" presStyleLbl="parChTrans1D2" presStyleIdx="12" presStyleCnt="15"/>
      <dgm:spPr/>
      <dgm:t>
        <a:bodyPr/>
        <a:lstStyle/>
        <a:p>
          <a:endParaRPr lang="en-US"/>
        </a:p>
      </dgm:t>
    </dgm:pt>
    <dgm:pt modelId="{CC11C1F4-9418-498A-B902-7ADAE86C4F87}" type="pres">
      <dgm:prSet presAssocID="{080F705A-C534-4761-B035-2F424450DEE8}" presName="hierRoot2" presStyleCnt="0"/>
      <dgm:spPr/>
    </dgm:pt>
    <dgm:pt modelId="{7F7B0A5F-C8B6-40A7-BDB8-DF5835C3DB76}" type="pres">
      <dgm:prSet presAssocID="{080F705A-C534-4761-B035-2F424450DEE8}" presName="composite2" presStyleCnt="0"/>
      <dgm:spPr/>
    </dgm:pt>
    <dgm:pt modelId="{D90D0D5A-1EDF-4ECC-85C3-048F29241575}" type="pres">
      <dgm:prSet presAssocID="{080F705A-C534-4761-B035-2F424450DEE8}" presName="background2" presStyleLbl="node2" presStyleIdx="12" presStyleCnt="15"/>
      <dgm:spPr/>
    </dgm:pt>
    <dgm:pt modelId="{FA291069-89F2-4612-8DDC-942944075C19}" type="pres">
      <dgm:prSet presAssocID="{080F705A-C534-4761-B035-2F424450DEE8}" presName="text2" presStyleLbl="fgAcc2" presStyleIdx="1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CC51B0-97E5-4B75-B0B6-2B216A5CCF03}" type="pres">
      <dgm:prSet presAssocID="{080F705A-C534-4761-B035-2F424450DEE8}" presName="hierChild3" presStyleCnt="0"/>
      <dgm:spPr/>
    </dgm:pt>
    <dgm:pt modelId="{E10F3B38-9972-45D0-A3A8-A85BA341FE38}" type="pres">
      <dgm:prSet presAssocID="{9A6C2B40-4864-42FD-B111-DB7062BE0B4B}" presName="Name10" presStyleLbl="parChTrans1D2" presStyleIdx="13" presStyleCnt="15"/>
      <dgm:spPr/>
      <dgm:t>
        <a:bodyPr/>
        <a:lstStyle/>
        <a:p>
          <a:endParaRPr lang="en-US"/>
        </a:p>
      </dgm:t>
    </dgm:pt>
    <dgm:pt modelId="{C7BA660F-A269-4D6D-8300-25DDC8DA9AAD}" type="pres">
      <dgm:prSet presAssocID="{FCE4337F-B2A6-4A0A-B05D-AA263D66FD42}" presName="hierRoot2" presStyleCnt="0"/>
      <dgm:spPr/>
    </dgm:pt>
    <dgm:pt modelId="{00B2768A-271F-4351-A7E6-193211D4877C}" type="pres">
      <dgm:prSet presAssocID="{FCE4337F-B2A6-4A0A-B05D-AA263D66FD42}" presName="composite2" presStyleCnt="0"/>
      <dgm:spPr/>
    </dgm:pt>
    <dgm:pt modelId="{A28FF0C8-9EE3-493A-8119-219335D5823E}" type="pres">
      <dgm:prSet presAssocID="{FCE4337F-B2A6-4A0A-B05D-AA263D66FD42}" presName="background2" presStyleLbl="node2" presStyleIdx="13" presStyleCnt="15"/>
      <dgm:spPr/>
    </dgm:pt>
    <dgm:pt modelId="{90C87528-860A-421D-83FE-CBE02F5AA5E3}" type="pres">
      <dgm:prSet presAssocID="{FCE4337F-B2A6-4A0A-B05D-AA263D66FD42}" presName="text2" presStyleLbl="fgAcc2" presStyleIdx="1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5CA27D-4B02-46EE-B717-305A615CF631}" type="pres">
      <dgm:prSet presAssocID="{FCE4337F-B2A6-4A0A-B05D-AA263D66FD42}" presName="hierChild3" presStyleCnt="0"/>
      <dgm:spPr/>
    </dgm:pt>
    <dgm:pt modelId="{E8586383-091E-426F-AFFA-84F38A19F424}" type="pres">
      <dgm:prSet presAssocID="{7AD59381-0D34-4E33-8A61-6C10142C8D92}" presName="Name10" presStyleLbl="parChTrans1D2" presStyleIdx="14" presStyleCnt="15"/>
      <dgm:spPr/>
      <dgm:t>
        <a:bodyPr/>
        <a:lstStyle/>
        <a:p>
          <a:endParaRPr lang="en-US"/>
        </a:p>
      </dgm:t>
    </dgm:pt>
    <dgm:pt modelId="{9ECE1426-9152-4923-9CBD-4344FBA6EC92}" type="pres">
      <dgm:prSet presAssocID="{78EFFF9F-9F69-444B-8C8B-9FF91CA40959}" presName="hierRoot2" presStyleCnt="0"/>
      <dgm:spPr/>
    </dgm:pt>
    <dgm:pt modelId="{0B005665-2197-4A10-8E82-D4801A1802D9}" type="pres">
      <dgm:prSet presAssocID="{78EFFF9F-9F69-444B-8C8B-9FF91CA40959}" presName="composite2" presStyleCnt="0"/>
      <dgm:spPr/>
    </dgm:pt>
    <dgm:pt modelId="{A522BBFE-D4C6-43F2-8D79-C1843C0AC0A0}" type="pres">
      <dgm:prSet presAssocID="{78EFFF9F-9F69-444B-8C8B-9FF91CA40959}" presName="background2" presStyleLbl="node2" presStyleIdx="14" presStyleCnt="15"/>
      <dgm:spPr/>
    </dgm:pt>
    <dgm:pt modelId="{7A773E3A-28B4-4131-9278-685D8180C3A8}" type="pres">
      <dgm:prSet presAssocID="{78EFFF9F-9F69-444B-8C8B-9FF91CA40959}" presName="text2" presStyleLbl="fgAcc2" presStyleIdx="1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66D2C8-FB75-4C4E-87AA-DA7A78CF429E}" type="pres">
      <dgm:prSet presAssocID="{78EFFF9F-9F69-444B-8C8B-9FF91CA40959}" presName="hierChild3" presStyleCnt="0"/>
      <dgm:spPr/>
    </dgm:pt>
  </dgm:ptLst>
  <dgm:cxnLst>
    <dgm:cxn modelId="{CC3CF753-E767-4C67-AD39-684994436E7D}" type="presOf" srcId="{8CDEA15F-8E06-44EB-B12A-3D120C5DF21D}" destId="{0C56DD33-A104-4C77-893D-3A2AC7CCB7D3}" srcOrd="0" destOrd="0" presId="urn:microsoft.com/office/officeart/2005/8/layout/hierarchy1"/>
    <dgm:cxn modelId="{0D407FA4-8E78-4876-9121-AC1C909C91F9}" srcId="{ADD8AD95-AD23-421E-8A06-AD705E414658}" destId="{77D1A28F-DD98-4D8E-A7D0-5A8F3C30CCD4}" srcOrd="6" destOrd="0" parTransId="{19BA05DC-61E5-4A5B-874B-461E251D64F6}" sibTransId="{4B28B519-A01A-488F-B161-79A29CF3D86F}"/>
    <dgm:cxn modelId="{3A8426D9-4E79-408B-8E97-3D604D584DA0}" type="presOf" srcId="{02DF046F-E077-4008-80FE-10DFC03EFDF0}" destId="{CD409277-82CF-4151-9CFB-9319A82DE9A8}" srcOrd="0" destOrd="0" presId="urn:microsoft.com/office/officeart/2005/8/layout/hierarchy1"/>
    <dgm:cxn modelId="{12E40366-1EC2-4827-B650-62F81C08A343}" type="presOf" srcId="{FCE4337F-B2A6-4A0A-B05D-AA263D66FD42}" destId="{90C87528-860A-421D-83FE-CBE02F5AA5E3}" srcOrd="0" destOrd="0" presId="urn:microsoft.com/office/officeart/2005/8/layout/hierarchy1"/>
    <dgm:cxn modelId="{4465A0B5-8C41-4536-9B1F-5466C0D3F8A4}" type="presOf" srcId="{88BCAE4C-4AD0-4925-A355-2680AC572AB3}" destId="{E8275BCB-B4B8-4A41-9B68-68FD06651B82}" srcOrd="0" destOrd="0" presId="urn:microsoft.com/office/officeart/2005/8/layout/hierarchy1"/>
    <dgm:cxn modelId="{A744CFD4-3BE9-4EAF-B33E-03DFE980A11D}" srcId="{ADD8AD95-AD23-421E-8A06-AD705E414658}" destId="{0877D705-DEA6-4117-B8A2-956EC4A836F6}" srcOrd="10" destOrd="0" parTransId="{A72CACBF-6A14-4FEA-9F4C-9BBAA712A9DE}" sibTransId="{E84A9B65-3DED-4466-872A-B26E01BA9BA2}"/>
    <dgm:cxn modelId="{FD612B75-694E-40C7-9C71-3B8FCF72470E}" type="presOf" srcId="{19BA05DC-61E5-4A5B-874B-461E251D64F6}" destId="{C78C3D65-4A4D-479F-9E97-A1333D0613E0}" srcOrd="0" destOrd="0" presId="urn:microsoft.com/office/officeart/2005/8/layout/hierarchy1"/>
    <dgm:cxn modelId="{A47F9E85-BD03-44D2-A329-BED45B0D8242}" type="presOf" srcId="{90BED493-4C4B-4EC7-8A78-D3BCC68D816D}" destId="{BDA915D6-9DB0-4C86-81AF-9F752F265DA7}" srcOrd="0" destOrd="0" presId="urn:microsoft.com/office/officeart/2005/8/layout/hierarchy1"/>
    <dgm:cxn modelId="{BC58A70E-5CF5-4306-B9FB-97671986F7A0}" type="presOf" srcId="{9A6C2B40-4864-42FD-B111-DB7062BE0B4B}" destId="{E10F3B38-9972-45D0-A3A8-A85BA341FE38}" srcOrd="0" destOrd="0" presId="urn:microsoft.com/office/officeart/2005/8/layout/hierarchy1"/>
    <dgm:cxn modelId="{0578294F-E37F-4F56-BF34-676D3DF09C81}" type="presOf" srcId="{78EFFF9F-9F69-444B-8C8B-9FF91CA40959}" destId="{7A773E3A-28B4-4131-9278-685D8180C3A8}" srcOrd="0" destOrd="0" presId="urn:microsoft.com/office/officeart/2005/8/layout/hierarchy1"/>
    <dgm:cxn modelId="{26111003-1B9A-4A35-94FB-FBA7051A3933}" type="presOf" srcId="{03CF1357-DB72-4616-9FF2-7FE12BA2686D}" destId="{8EAB6BB3-EE44-4986-8B16-0D22BE73DF94}" srcOrd="0" destOrd="0" presId="urn:microsoft.com/office/officeart/2005/8/layout/hierarchy1"/>
    <dgm:cxn modelId="{6892B82A-ADDC-4987-BDCE-B4C0EFACC675}" type="presOf" srcId="{080F705A-C534-4761-B035-2F424450DEE8}" destId="{FA291069-89F2-4612-8DDC-942944075C19}" srcOrd="0" destOrd="0" presId="urn:microsoft.com/office/officeart/2005/8/layout/hierarchy1"/>
    <dgm:cxn modelId="{C7D66414-A446-4237-9779-6862814C42F8}" srcId="{ADD8AD95-AD23-421E-8A06-AD705E414658}" destId="{03CF1357-DB72-4616-9FF2-7FE12BA2686D}" srcOrd="2" destOrd="0" parTransId="{02DF046F-E077-4008-80FE-10DFC03EFDF0}" sibTransId="{0B5F2C8F-C393-4F7E-A69F-FA5481D1AD82}"/>
    <dgm:cxn modelId="{838D229F-73BC-46A8-9C3A-CC753000A4B2}" srcId="{ADD8AD95-AD23-421E-8A06-AD705E414658}" destId="{90BED493-4C4B-4EC7-8A78-D3BCC68D816D}" srcOrd="9" destOrd="0" parTransId="{665E308C-9FAC-4837-A0E0-35D45C53D672}" sibTransId="{9B037977-2861-4E53-A59F-F39CDBC754F1}"/>
    <dgm:cxn modelId="{EDD38433-CB62-4815-93AF-72E235D25166}" srcId="{ADD8AD95-AD23-421E-8A06-AD705E414658}" destId="{84766CCB-F213-463B-87D1-9529D17177E1}" srcOrd="8" destOrd="0" parTransId="{65AA6423-18CB-4F7D-800D-A1B007BA7212}" sibTransId="{0C016CF6-43D4-430B-9AA9-02883EB1201D}"/>
    <dgm:cxn modelId="{3ACBF08A-15ED-4B61-8E7C-E1259D467D42}" type="presOf" srcId="{84766CCB-F213-463B-87D1-9529D17177E1}" destId="{488BB312-8214-4A82-91FC-C77381E12521}" srcOrd="0" destOrd="0" presId="urn:microsoft.com/office/officeart/2005/8/layout/hierarchy1"/>
    <dgm:cxn modelId="{261F10BB-F789-4174-AB1D-59BB6385A948}" srcId="{ADD8AD95-AD23-421E-8A06-AD705E414658}" destId="{FCE4337F-B2A6-4A0A-B05D-AA263D66FD42}" srcOrd="13" destOrd="0" parTransId="{9A6C2B40-4864-42FD-B111-DB7062BE0B4B}" sibTransId="{1D5EBA15-A5CD-4A14-B5BC-3E8B49AC4359}"/>
    <dgm:cxn modelId="{CA6095AA-B35C-4DD2-A420-A13D4ED47576}" srcId="{ADD8AD95-AD23-421E-8A06-AD705E414658}" destId="{68C8A42D-663D-4B32-B734-E5A8BAD35641}" srcOrd="3" destOrd="0" parTransId="{CB5CCAD3-EBCF-45B9-86A4-AD11959F5B83}" sibTransId="{FEEDB71C-E376-451B-B98C-AF71D2F55FCE}"/>
    <dgm:cxn modelId="{357F30EB-3731-48AB-86AF-CFFF13216C1C}" srcId="{ADD8AD95-AD23-421E-8A06-AD705E414658}" destId="{089F36D1-5428-4DCA-9B81-DE6DA49A0CA1}" srcOrd="4" destOrd="0" parTransId="{7D33D8E5-A8B9-406B-81DD-0173AD1689E7}" sibTransId="{D190CCC4-407C-46CE-A372-BB0D0D3A8B67}"/>
    <dgm:cxn modelId="{6C6664EE-D4E4-4240-9065-C15014A70D74}" type="presOf" srcId="{A72CACBF-6A14-4FEA-9F4C-9BBAA712A9DE}" destId="{BF7B0D1A-24AD-4DA6-8A3F-DE3DAFA70794}" srcOrd="0" destOrd="0" presId="urn:microsoft.com/office/officeart/2005/8/layout/hierarchy1"/>
    <dgm:cxn modelId="{06FF004B-18B8-4B90-B466-845D89B9A330}" type="presOf" srcId="{089F36D1-5428-4DCA-9B81-DE6DA49A0CA1}" destId="{FBFCC12E-9E2A-4413-B3B4-AD94E6029FF4}" srcOrd="0" destOrd="0" presId="urn:microsoft.com/office/officeart/2005/8/layout/hierarchy1"/>
    <dgm:cxn modelId="{62496600-9CB0-44CB-97EF-174144B10A4E}" type="presOf" srcId="{77D1A28F-DD98-4D8E-A7D0-5A8F3C30CCD4}" destId="{B00746E2-4FB1-488B-ABCF-06B72FA0B3D3}" srcOrd="0" destOrd="0" presId="urn:microsoft.com/office/officeart/2005/8/layout/hierarchy1"/>
    <dgm:cxn modelId="{1E0C1FAE-158E-4D81-90D5-0D2C5351B62F}" type="presOf" srcId="{D3328ABD-A33C-4CC9-B606-AB32DC28FC54}" destId="{98F6A438-74E6-48CC-B1C1-F1BA8C22AFD6}" srcOrd="0" destOrd="0" presId="urn:microsoft.com/office/officeart/2005/8/layout/hierarchy1"/>
    <dgm:cxn modelId="{E7A6CC6F-54B2-43B3-A2F0-8448B40581ED}" type="presOf" srcId="{7D33D8E5-A8B9-406B-81DD-0173AD1689E7}" destId="{6A9006F3-A5FF-404B-BC85-A54ABC585534}" srcOrd="0" destOrd="0" presId="urn:microsoft.com/office/officeart/2005/8/layout/hierarchy1"/>
    <dgm:cxn modelId="{37453EEC-93DB-4EDB-BE0A-29F6C46F13EF}" srcId="{E8ED5E96-9AAD-4E6C-AB40-7252923E7986}" destId="{ADD8AD95-AD23-421E-8A06-AD705E414658}" srcOrd="0" destOrd="0" parTransId="{A09B3FBE-9376-41F3-AE7C-386059548EE5}" sibTransId="{1F1072C7-7A3B-4B33-AB28-1CF031D0C36A}"/>
    <dgm:cxn modelId="{5D5D40AE-88CA-42DC-A64F-7D8FE8B7AD2A}" srcId="{ADD8AD95-AD23-421E-8A06-AD705E414658}" destId="{A7AD9E53-6540-4DF6-8000-EE2C681843F8}" srcOrd="1" destOrd="0" parTransId="{1447763E-1654-49EB-B33E-A6A0CE104BD1}" sibTransId="{DC551ED6-06D8-4C03-AEA4-DE3AA3E8FD0A}"/>
    <dgm:cxn modelId="{9CDC32EC-D3F2-4CC8-B1F3-25C7B2E2BF61}" type="presOf" srcId="{0877D705-DEA6-4117-B8A2-956EC4A836F6}" destId="{AC947541-860D-48A4-99D7-E47DA1CA5350}" srcOrd="0" destOrd="0" presId="urn:microsoft.com/office/officeart/2005/8/layout/hierarchy1"/>
    <dgm:cxn modelId="{1DA9C924-DD73-498F-87C9-FC8D040B4F77}" srcId="{ADD8AD95-AD23-421E-8A06-AD705E414658}" destId="{A779F494-6D76-4B6A-91E7-C4C415EE35F4}" srcOrd="7" destOrd="0" parTransId="{8CDEA15F-8E06-44EB-B12A-3D120C5DF21D}" sibTransId="{8AD07CB2-A357-4137-A0BE-0B62BE883EE1}"/>
    <dgm:cxn modelId="{AFA0A0DA-5327-4D3B-AC3D-352CA7DF61E3}" type="presOf" srcId="{7AD59381-0D34-4E33-8A61-6C10142C8D92}" destId="{E8586383-091E-426F-AFFA-84F38A19F424}" srcOrd="0" destOrd="0" presId="urn:microsoft.com/office/officeart/2005/8/layout/hierarchy1"/>
    <dgm:cxn modelId="{CF67DF21-F7F5-474B-A1F5-5E3BEC7F990B}" type="presOf" srcId="{1447763E-1654-49EB-B33E-A6A0CE104BD1}" destId="{08B19CA9-7A56-4635-8C3A-14C3C5F69B3C}" srcOrd="0" destOrd="0" presId="urn:microsoft.com/office/officeart/2005/8/layout/hierarchy1"/>
    <dgm:cxn modelId="{E60596E7-4742-465E-B59B-19604F9AA2F4}" srcId="{ADD8AD95-AD23-421E-8A06-AD705E414658}" destId="{080F705A-C534-4761-B035-2F424450DEE8}" srcOrd="12" destOrd="0" parTransId="{C1F06541-AE21-4D9D-B00B-219CE3388066}" sibTransId="{668808A9-BBB2-403E-A213-622C5294A181}"/>
    <dgm:cxn modelId="{DC12207C-A62D-4691-B639-BB9C2863511A}" type="presOf" srcId="{68C8A42D-663D-4B32-B734-E5A8BAD35641}" destId="{A025C2E9-9DC0-4311-BA5F-93E818510A0F}" srcOrd="0" destOrd="0" presId="urn:microsoft.com/office/officeart/2005/8/layout/hierarchy1"/>
    <dgm:cxn modelId="{A23530FA-8F42-4172-9BE4-D820F5755CBF}" type="presOf" srcId="{A779F494-6D76-4B6A-91E7-C4C415EE35F4}" destId="{95AA7055-54AC-49B4-ACBE-567081DB9FC9}" srcOrd="0" destOrd="0" presId="urn:microsoft.com/office/officeart/2005/8/layout/hierarchy1"/>
    <dgm:cxn modelId="{DC025401-F98B-44B7-8532-68071BB8233A}" type="presOf" srcId="{01B2BBFF-617C-4F62-893A-3D593B42E28E}" destId="{2831DCDF-F43B-458A-97F4-4E6DF7E1278F}" srcOrd="0" destOrd="0" presId="urn:microsoft.com/office/officeart/2005/8/layout/hierarchy1"/>
    <dgm:cxn modelId="{7001F03D-3346-4AF3-A34B-ED8501C6E81F}" srcId="{ADD8AD95-AD23-421E-8A06-AD705E414658}" destId="{D3328ABD-A33C-4CC9-B606-AB32DC28FC54}" srcOrd="0" destOrd="0" parTransId="{A37A1E51-9BB0-43B6-BFF0-5AD514322131}" sibTransId="{3FCAEA0C-FDCE-4176-BF3D-30CFC7E421FF}"/>
    <dgm:cxn modelId="{182AE5F5-F77E-4604-AF2D-5D44F69741B3}" type="presOf" srcId="{E8ED5E96-9AAD-4E6C-AB40-7252923E7986}" destId="{35080ACC-EB8D-4B67-8A39-4A04898DD326}" srcOrd="0" destOrd="0" presId="urn:microsoft.com/office/officeart/2005/8/layout/hierarchy1"/>
    <dgm:cxn modelId="{4DF74ABF-6B31-45D4-9963-3C0B7A280F4E}" type="presOf" srcId="{A37A1E51-9BB0-43B6-BFF0-5AD514322131}" destId="{9C5893C0-D78C-436D-8190-953B92555BB1}" srcOrd="0" destOrd="0" presId="urn:microsoft.com/office/officeart/2005/8/layout/hierarchy1"/>
    <dgm:cxn modelId="{0C9C97AE-6F42-4AA5-B6F9-7265CF6479C7}" srcId="{ADD8AD95-AD23-421E-8A06-AD705E414658}" destId="{B34451DF-B808-49CC-B434-72445FC2D3AA}" srcOrd="5" destOrd="0" parTransId="{01B2BBFF-617C-4F62-893A-3D593B42E28E}" sibTransId="{9DF0AD14-27A1-4A0E-B5E2-3AF7F667ABEC}"/>
    <dgm:cxn modelId="{30794D28-524E-4685-8C66-B3E1DDF2ABD4}" srcId="{ADD8AD95-AD23-421E-8A06-AD705E414658}" destId="{0C95F60D-B072-45B2-96A4-AA8D946C9252}" srcOrd="11" destOrd="0" parTransId="{88BCAE4C-4AD0-4925-A355-2680AC572AB3}" sibTransId="{AE851D9A-B14A-4F01-AF3F-35375BDE14FB}"/>
    <dgm:cxn modelId="{4B470787-C1A6-4D8D-A34F-944259051E1B}" srcId="{ADD8AD95-AD23-421E-8A06-AD705E414658}" destId="{78EFFF9F-9F69-444B-8C8B-9FF91CA40959}" srcOrd="14" destOrd="0" parTransId="{7AD59381-0D34-4E33-8A61-6C10142C8D92}" sibTransId="{F7EA4F35-96FF-468F-A734-8717AC6325E7}"/>
    <dgm:cxn modelId="{AFB40FC6-861F-41A8-A8E0-2AABB00669DF}" type="presOf" srcId="{0C95F60D-B072-45B2-96A4-AA8D946C9252}" destId="{1F3EC464-F7FC-42D9-8713-19ACA6C765B6}" srcOrd="0" destOrd="0" presId="urn:microsoft.com/office/officeart/2005/8/layout/hierarchy1"/>
    <dgm:cxn modelId="{4DDF2129-811A-44B4-A699-E10531A46747}" type="presOf" srcId="{C1F06541-AE21-4D9D-B00B-219CE3388066}" destId="{11A1897E-AC1C-4614-B8F6-4FA62959CF4B}" srcOrd="0" destOrd="0" presId="urn:microsoft.com/office/officeart/2005/8/layout/hierarchy1"/>
    <dgm:cxn modelId="{4BF3D52A-01D8-4DA9-B485-9C8B549E01BE}" type="presOf" srcId="{665E308C-9FAC-4837-A0E0-35D45C53D672}" destId="{A62F26B9-73AA-42D6-9BAB-C00AF7D8866A}" srcOrd="0" destOrd="0" presId="urn:microsoft.com/office/officeart/2005/8/layout/hierarchy1"/>
    <dgm:cxn modelId="{BD672207-11AA-4C9C-B8BA-692DA12D2412}" type="presOf" srcId="{B34451DF-B808-49CC-B434-72445FC2D3AA}" destId="{413D80BA-3A15-4212-9DD9-59A911E464F5}" srcOrd="0" destOrd="0" presId="urn:microsoft.com/office/officeart/2005/8/layout/hierarchy1"/>
    <dgm:cxn modelId="{B6C3FC82-5723-4A71-87A2-AAB373A96980}" type="presOf" srcId="{CB5CCAD3-EBCF-45B9-86A4-AD11959F5B83}" destId="{20C547EC-B8CA-4290-89AE-200C351B0CA6}" srcOrd="0" destOrd="0" presId="urn:microsoft.com/office/officeart/2005/8/layout/hierarchy1"/>
    <dgm:cxn modelId="{8D402715-1864-4E03-94BE-F502B01C19A3}" type="presOf" srcId="{A7AD9E53-6540-4DF6-8000-EE2C681843F8}" destId="{849E3CF3-CC06-4E96-BA2E-4AD45E92C4FD}" srcOrd="0" destOrd="0" presId="urn:microsoft.com/office/officeart/2005/8/layout/hierarchy1"/>
    <dgm:cxn modelId="{B6F2A880-2BA8-42EA-9881-8C166C48DFAC}" type="presOf" srcId="{ADD8AD95-AD23-421E-8A06-AD705E414658}" destId="{70AC0C0B-38A3-49FD-A50A-4C697BF0B03A}" srcOrd="0" destOrd="0" presId="urn:microsoft.com/office/officeart/2005/8/layout/hierarchy1"/>
    <dgm:cxn modelId="{4F31AEC7-CA0E-4919-8A41-CA4CF154575A}" type="presOf" srcId="{65AA6423-18CB-4F7D-800D-A1B007BA7212}" destId="{ACF77670-7F8A-4E81-A584-7989B810452A}" srcOrd="0" destOrd="0" presId="urn:microsoft.com/office/officeart/2005/8/layout/hierarchy1"/>
    <dgm:cxn modelId="{CFA93E0F-09A7-406B-8ABF-EF9155F6813E}" type="presParOf" srcId="{35080ACC-EB8D-4B67-8A39-4A04898DD326}" destId="{F0258087-2196-4516-AC09-F92310C1722D}" srcOrd="0" destOrd="0" presId="urn:microsoft.com/office/officeart/2005/8/layout/hierarchy1"/>
    <dgm:cxn modelId="{C27C6BFC-3774-4FC8-A224-08FDCBAAABB5}" type="presParOf" srcId="{F0258087-2196-4516-AC09-F92310C1722D}" destId="{C2DCD8D0-F37E-4DB4-8226-A6C61F75DB9B}" srcOrd="0" destOrd="0" presId="urn:microsoft.com/office/officeart/2005/8/layout/hierarchy1"/>
    <dgm:cxn modelId="{240D5757-5A65-484C-BDB4-FA2659E5FB76}" type="presParOf" srcId="{C2DCD8D0-F37E-4DB4-8226-A6C61F75DB9B}" destId="{1C7B29FD-2529-4DDB-B966-A7B805322724}" srcOrd="0" destOrd="0" presId="urn:microsoft.com/office/officeart/2005/8/layout/hierarchy1"/>
    <dgm:cxn modelId="{3484858C-0BF7-4428-8FFC-D6B44E968DD6}" type="presParOf" srcId="{C2DCD8D0-F37E-4DB4-8226-A6C61F75DB9B}" destId="{70AC0C0B-38A3-49FD-A50A-4C697BF0B03A}" srcOrd="1" destOrd="0" presId="urn:microsoft.com/office/officeart/2005/8/layout/hierarchy1"/>
    <dgm:cxn modelId="{A3F50DEA-2B02-4188-B7ED-0A1963A50E39}" type="presParOf" srcId="{F0258087-2196-4516-AC09-F92310C1722D}" destId="{053C9FA5-AD90-4101-BA60-8115B956F1CA}" srcOrd="1" destOrd="0" presId="urn:microsoft.com/office/officeart/2005/8/layout/hierarchy1"/>
    <dgm:cxn modelId="{E74E2BB1-4DA1-41FA-8C27-48D504054874}" type="presParOf" srcId="{053C9FA5-AD90-4101-BA60-8115B956F1CA}" destId="{9C5893C0-D78C-436D-8190-953B92555BB1}" srcOrd="0" destOrd="0" presId="urn:microsoft.com/office/officeart/2005/8/layout/hierarchy1"/>
    <dgm:cxn modelId="{F1DFBAD1-4BE0-4E33-A824-388B09D07803}" type="presParOf" srcId="{053C9FA5-AD90-4101-BA60-8115B956F1CA}" destId="{7F6D6C01-10D9-4D76-AE54-AC365B8F4D52}" srcOrd="1" destOrd="0" presId="urn:microsoft.com/office/officeart/2005/8/layout/hierarchy1"/>
    <dgm:cxn modelId="{9926CB45-A9B1-4AB0-BA7F-BFD90CE8902B}" type="presParOf" srcId="{7F6D6C01-10D9-4D76-AE54-AC365B8F4D52}" destId="{BF4E4F6C-C161-49E1-B266-3EDD996CBFF8}" srcOrd="0" destOrd="0" presId="urn:microsoft.com/office/officeart/2005/8/layout/hierarchy1"/>
    <dgm:cxn modelId="{F83FA5F0-AA18-4926-B5B9-301FCE1641FC}" type="presParOf" srcId="{BF4E4F6C-C161-49E1-B266-3EDD996CBFF8}" destId="{52BDDCE7-520C-44B3-A111-6FBD45DFA382}" srcOrd="0" destOrd="0" presId="urn:microsoft.com/office/officeart/2005/8/layout/hierarchy1"/>
    <dgm:cxn modelId="{C7FB31A2-FBA6-4EF1-9238-248F4B22FDBC}" type="presParOf" srcId="{BF4E4F6C-C161-49E1-B266-3EDD996CBFF8}" destId="{98F6A438-74E6-48CC-B1C1-F1BA8C22AFD6}" srcOrd="1" destOrd="0" presId="urn:microsoft.com/office/officeart/2005/8/layout/hierarchy1"/>
    <dgm:cxn modelId="{8AC2B8DA-745E-44A8-ABD2-D86BF8245A7F}" type="presParOf" srcId="{7F6D6C01-10D9-4D76-AE54-AC365B8F4D52}" destId="{822CB309-A7EF-4ECD-8CD2-5C0528510ADA}" srcOrd="1" destOrd="0" presId="urn:microsoft.com/office/officeart/2005/8/layout/hierarchy1"/>
    <dgm:cxn modelId="{4AFE3EA9-80DB-48C5-8251-3B420EB945BC}" type="presParOf" srcId="{053C9FA5-AD90-4101-BA60-8115B956F1CA}" destId="{08B19CA9-7A56-4635-8C3A-14C3C5F69B3C}" srcOrd="2" destOrd="0" presId="urn:microsoft.com/office/officeart/2005/8/layout/hierarchy1"/>
    <dgm:cxn modelId="{0D1C9AB3-1BC9-4E6B-A1A7-FA3C88BF04B8}" type="presParOf" srcId="{053C9FA5-AD90-4101-BA60-8115B956F1CA}" destId="{69FE4A4F-37BD-4A63-8511-EFB4F0EB7598}" srcOrd="3" destOrd="0" presId="urn:microsoft.com/office/officeart/2005/8/layout/hierarchy1"/>
    <dgm:cxn modelId="{8AD67D27-0EBA-4E45-B10F-E922432CD76C}" type="presParOf" srcId="{69FE4A4F-37BD-4A63-8511-EFB4F0EB7598}" destId="{D3FE6D7B-6F0F-48BE-B6D8-F0874BB4BE57}" srcOrd="0" destOrd="0" presId="urn:microsoft.com/office/officeart/2005/8/layout/hierarchy1"/>
    <dgm:cxn modelId="{9363CA70-F941-4CC5-BD4C-9E5DEFEDB833}" type="presParOf" srcId="{D3FE6D7B-6F0F-48BE-B6D8-F0874BB4BE57}" destId="{228CC25D-A209-46E0-96B2-543D666029A4}" srcOrd="0" destOrd="0" presId="urn:microsoft.com/office/officeart/2005/8/layout/hierarchy1"/>
    <dgm:cxn modelId="{E740F626-54A4-44E1-A5E0-D22429A8BA26}" type="presParOf" srcId="{D3FE6D7B-6F0F-48BE-B6D8-F0874BB4BE57}" destId="{849E3CF3-CC06-4E96-BA2E-4AD45E92C4FD}" srcOrd="1" destOrd="0" presId="urn:microsoft.com/office/officeart/2005/8/layout/hierarchy1"/>
    <dgm:cxn modelId="{C9672F29-3F06-4343-ABD0-D79BAC9A1579}" type="presParOf" srcId="{69FE4A4F-37BD-4A63-8511-EFB4F0EB7598}" destId="{92B324F4-3B44-4649-82DF-2EBBD452A3FC}" srcOrd="1" destOrd="0" presId="urn:microsoft.com/office/officeart/2005/8/layout/hierarchy1"/>
    <dgm:cxn modelId="{3B9633B7-1E51-4880-A535-8BAB7F4AEF39}" type="presParOf" srcId="{053C9FA5-AD90-4101-BA60-8115B956F1CA}" destId="{CD409277-82CF-4151-9CFB-9319A82DE9A8}" srcOrd="4" destOrd="0" presId="urn:microsoft.com/office/officeart/2005/8/layout/hierarchy1"/>
    <dgm:cxn modelId="{3BB6F0DD-6910-4CA7-9A8E-89AC160163EB}" type="presParOf" srcId="{053C9FA5-AD90-4101-BA60-8115B956F1CA}" destId="{A960D6F5-A639-414A-9D63-27017F4DC2C5}" srcOrd="5" destOrd="0" presId="urn:microsoft.com/office/officeart/2005/8/layout/hierarchy1"/>
    <dgm:cxn modelId="{821B305D-D642-4294-940E-01E4209FECD7}" type="presParOf" srcId="{A960D6F5-A639-414A-9D63-27017F4DC2C5}" destId="{52B7F382-1847-440A-B13D-E2D72C6459EA}" srcOrd="0" destOrd="0" presId="urn:microsoft.com/office/officeart/2005/8/layout/hierarchy1"/>
    <dgm:cxn modelId="{B8F23223-F0AE-4FC7-B36A-94F42FE9D6F2}" type="presParOf" srcId="{52B7F382-1847-440A-B13D-E2D72C6459EA}" destId="{A863135F-064E-4E8E-A09F-51E1AFA2D496}" srcOrd="0" destOrd="0" presId="urn:microsoft.com/office/officeart/2005/8/layout/hierarchy1"/>
    <dgm:cxn modelId="{EE0595C1-D40A-44A0-BE72-9C52901F0DF1}" type="presParOf" srcId="{52B7F382-1847-440A-B13D-E2D72C6459EA}" destId="{8EAB6BB3-EE44-4986-8B16-0D22BE73DF94}" srcOrd="1" destOrd="0" presId="urn:microsoft.com/office/officeart/2005/8/layout/hierarchy1"/>
    <dgm:cxn modelId="{6BE63841-8DE1-40DD-8152-FB20751688AB}" type="presParOf" srcId="{A960D6F5-A639-414A-9D63-27017F4DC2C5}" destId="{A989A820-A40F-4024-865F-898D3F22D5F4}" srcOrd="1" destOrd="0" presId="urn:microsoft.com/office/officeart/2005/8/layout/hierarchy1"/>
    <dgm:cxn modelId="{40D61FD5-32FC-4AB6-B527-3D2779BE5310}" type="presParOf" srcId="{053C9FA5-AD90-4101-BA60-8115B956F1CA}" destId="{20C547EC-B8CA-4290-89AE-200C351B0CA6}" srcOrd="6" destOrd="0" presId="urn:microsoft.com/office/officeart/2005/8/layout/hierarchy1"/>
    <dgm:cxn modelId="{0FCE670F-7EDB-41CC-902A-54554A7CE0E8}" type="presParOf" srcId="{053C9FA5-AD90-4101-BA60-8115B956F1CA}" destId="{04EF6502-5C92-4ADB-901F-B6C88D5E9A60}" srcOrd="7" destOrd="0" presId="urn:microsoft.com/office/officeart/2005/8/layout/hierarchy1"/>
    <dgm:cxn modelId="{AC921965-3E96-4068-AC12-9DA3E2B56B24}" type="presParOf" srcId="{04EF6502-5C92-4ADB-901F-B6C88D5E9A60}" destId="{2587199E-2CAE-47F3-9677-085C77B68730}" srcOrd="0" destOrd="0" presId="urn:microsoft.com/office/officeart/2005/8/layout/hierarchy1"/>
    <dgm:cxn modelId="{49FAE321-6EC7-441E-8934-93569B38E391}" type="presParOf" srcId="{2587199E-2CAE-47F3-9677-085C77B68730}" destId="{00C6ABF0-73BE-418C-A1C4-0C960B43BEB0}" srcOrd="0" destOrd="0" presId="urn:microsoft.com/office/officeart/2005/8/layout/hierarchy1"/>
    <dgm:cxn modelId="{B9AF87F0-106C-4937-98FF-22C6179E042A}" type="presParOf" srcId="{2587199E-2CAE-47F3-9677-085C77B68730}" destId="{A025C2E9-9DC0-4311-BA5F-93E818510A0F}" srcOrd="1" destOrd="0" presId="urn:microsoft.com/office/officeart/2005/8/layout/hierarchy1"/>
    <dgm:cxn modelId="{AABC928E-2F5F-43A2-AE7F-F127FBA62944}" type="presParOf" srcId="{04EF6502-5C92-4ADB-901F-B6C88D5E9A60}" destId="{2ABB2B2D-D2D1-4242-BDEB-87AFE6546ADD}" srcOrd="1" destOrd="0" presId="urn:microsoft.com/office/officeart/2005/8/layout/hierarchy1"/>
    <dgm:cxn modelId="{AAD90443-C375-405F-903F-159C3A7D4282}" type="presParOf" srcId="{053C9FA5-AD90-4101-BA60-8115B956F1CA}" destId="{6A9006F3-A5FF-404B-BC85-A54ABC585534}" srcOrd="8" destOrd="0" presId="urn:microsoft.com/office/officeart/2005/8/layout/hierarchy1"/>
    <dgm:cxn modelId="{2BEB52DC-A77A-4D0A-98FD-4E94A0667A18}" type="presParOf" srcId="{053C9FA5-AD90-4101-BA60-8115B956F1CA}" destId="{F860875F-3805-45A6-BF08-F09871828CE8}" srcOrd="9" destOrd="0" presId="urn:microsoft.com/office/officeart/2005/8/layout/hierarchy1"/>
    <dgm:cxn modelId="{A0A4A151-66C2-44EE-949B-6E7084AC368D}" type="presParOf" srcId="{F860875F-3805-45A6-BF08-F09871828CE8}" destId="{ADDD6DAC-14CC-449F-8ABC-FFA5D93D8FA3}" srcOrd="0" destOrd="0" presId="urn:microsoft.com/office/officeart/2005/8/layout/hierarchy1"/>
    <dgm:cxn modelId="{BA143B64-EFA3-4C6E-97CA-C04ACF7ACA2E}" type="presParOf" srcId="{ADDD6DAC-14CC-449F-8ABC-FFA5D93D8FA3}" destId="{EF587310-52E4-433B-8892-C85038B28719}" srcOrd="0" destOrd="0" presId="urn:microsoft.com/office/officeart/2005/8/layout/hierarchy1"/>
    <dgm:cxn modelId="{C40B42D7-0808-4629-8F65-6D1D680FBB18}" type="presParOf" srcId="{ADDD6DAC-14CC-449F-8ABC-FFA5D93D8FA3}" destId="{FBFCC12E-9E2A-4413-B3B4-AD94E6029FF4}" srcOrd="1" destOrd="0" presId="urn:microsoft.com/office/officeart/2005/8/layout/hierarchy1"/>
    <dgm:cxn modelId="{653521A8-173D-45F0-B8E6-2D511A039B73}" type="presParOf" srcId="{F860875F-3805-45A6-BF08-F09871828CE8}" destId="{86F4959A-8EC8-4C3D-8CC6-91A12631B5B0}" srcOrd="1" destOrd="0" presId="urn:microsoft.com/office/officeart/2005/8/layout/hierarchy1"/>
    <dgm:cxn modelId="{279D4382-2794-4A81-8FB9-99FDDE06DF70}" type="presParOf" srcId="{053C9FA5-AD90-4101-BA60-8115B956F1CA}" destId="{2831DCDF-F43B-458A-97F4-4E6DF7E1278F}" srcOrd="10" destOrd="0" presId="urn:microsoft.com/office/officeart/2005/8/layout/hierarchy1"/>
    <dgm:cxn modelId="{E5B339E3-AEE8-41A9-927A-435FC1394BFB}" type="presParOf" srcId="{053C9FA5-AD90-4101-BA60-8115B956F1CA}" destId="{D9B3657D-8E3F-46AE-87C6-2809D84BF454}" srcOrd="11" destOrd="0" presId="urn:microsoft.com/office/officeart/2005/8/layout/hierarchy1"/>
    <dgm:cxn modelId="{61DA05C6-1471-42E1-BD08-344CC480161D}" type="presParOf" srcId="{D9B3657D-8E3F-46AE-87C6-2809D84BF454}" destId="{AB96CE6A-AEDB-4971-8FE5-51A9AA39C603}" srcOrd="0" destOrd="0" presId="urn:microsoft.com/office/officeart/2005/8/layout/hierarchy1"/>
    <dgm:cxn modelId="{58E9D716-4773-4D04-9879-33ABEB0CF3E3}" type="presParOf" srcId="{AB96CE6A-AEDB-4971-8FE5-51A9AA39C603}" destId="{EEE06BC2-8A11-4907-844D-60B1D9E30928}" srcOrd="0" destOrd="0" presId="urn:microsoft.com/office/officeart/2005/8/layout/hierarchy1"/>
    <dgm:cxn modelId="{001D1CC1-C487-4494-81CC-C02A5D0FD36D}" type="presParOf" srcId="{AB96CE6A-AEDB-4971-8FE5-51A9AA39C603}" destId="{413D80BA-3A15-4212-9DD9-59A911E464F5}" srcOrd="1" destOrd="0" presId="urn:microsoft.com/office/officeart/2005/8/layout/hierarchy1"/>
    <dgm:cxn modelId="{8922224F-A9D6-4A20-9BBB-B9E7AFE0715B}" type="presParOf" srcId="{D9B3657D-8E3F-46AE-87C6-2809D84BF454}" destId="{4D18D7EE-501A-49E7-BCAB-611115DAA0E7}" srcOrd="1" destOrd="0" presId="urn:microsoft.com/office/officeart/2005/8/layout/hierarchy1"/>
    <dgm:cxn modelId="{98418BFB-A63E-4681-8572-C5B1E6DA6266}" type="presParOf" srcId="{053C9FA5-AD90-4101-BA60-8115B956F1CA}" destId="{C78C3D65-4A4D-479F-9E97-A1333D0613E0}" srcOrd="12" destOrd="0" presId="urn:microsoft.com/office/officeart/2005/8/layout/hierarchy1"/>
    <dgm:cxn modelId="{620611AB-4679-43CC-B11C-2BB9758FDF08}" type="presParOf" srcId="{053C9FA5-AD90-4101-BA60-8115B956F1CA}" destId="{CBEEAD27-4616-4814-8D22-F128CFC0A939}" srcOrd="13" destOrd="0" presId="urn:microsoft.com/office/officeart/2005/8/layout/hierarchy1"/>
    <dgm:cxn modelId="{A3BC999A-5E93-4542-B813-32D566FE1CF3}" type="presParOf" srcId="{CBEEAD27-4616-4814-8D22-F128CFC0A939}" destId="{74A09590-B028-4522-B373-C86784308B5C}" srcOrd="0" destOrd="0" presId="urn:microsoft.com/office/officeart/2005/8/layout/hierarchy1"/>
    <dgm:cxn modelId="{9F8D4A27-F596-4F0A-9C60-24226F4D9104}" type="presParOf" srcId="{74A09590-B028-4522-B373-C86784308B5C}" destId="{7DBA42A6-9EAB-45DE-94C7-7D9032435D78}" srcOrd="0" destOrd="0" presId="urn:microsoft.com/office/officeart/2005/8/layout/hierarchy1"/>
    <dgm:cxn modelId="{975A2DCF-8247-46A5-896F-3DC108880EC3}" type="presParOf" srcId="{74A09590-B028-4522-B373-C86784308B5C}" destId="{B00746E2-4FB1-488B-ABCF-06B72FA0B3D3}" srcOrd="1" destOrd="0" presId="urn:microsoft.com/office/officeart/2005/8/layout/hierarchy1"/>
    <dgm:cxn modelId="{802E9004-761C-4C84-9685-2E7300310A2E}" type="presParOf" srcId="{CBEEAD27-4616-4814-8D22-F128CFC0A939}" destId="{3D5EF4E8-6C7C-4DBB-919F-F4A2DF47B26D}" srcOrd="1" destOrd="0" presId="urn:microsoft.com/office/officeart/2005/8/layout/hierarchy1"/>
    <dgm:cxn modelId="{C905D56C-62D0-40D0-AB9D-744865E8E63C}" type="presParOf" srcId="{053C9FA5-AD90-4101-BA60-8115B956F1CA}" destId="{0C56DD33-A104-4C77-893D-3A2AC7CCB7D3}" srcOrd="14" destOrd="0" presId="urn:microsoft.com/office/officeart/2005/8/layout/hierarchy1"/>
    <dgm:cxn modelId="{9FCEF0C0-6436-471F-9F0D-DA91694D44F5}" type="presParOf" srcId="{053C9FA5-AD90-4101-BA60-8115B956F1CA}" destId="{AC995A22-0C23-41A9-B149-545EF7D54365}" srcOrd="15" destOrd="0" presId="urn:microsoft.com/office/officeart/2005/8/layout/hierarchy1"/>
    <dgm:cxn modelId="{3F9E1651-499D-41C5-9B7B-5531F4CA3F58}" type="presParOf" srcId="{AC995A22-0C23-41A9-B149-545EF7D54365}" destId="{CC297463-197C-40EF-9E80-7DADC6A2C8F5}" srcOrd="0" destOrd="0" presId="urn:microsoft.com/office/officeart/2005/8/layout/hierarchy1"/>
    <dgm:cxn modelId="{C16B8F21-D905-46F1-84DC-E777192DAB39}" type="presParOf" srcId="{CC297463-197C-40EF-9E80-7DADC6A2C8F5}" destId="{4F42DBC0-74BE-49C1-8090-77FEF01C5AA7}" srcOrd="0" destOrd="0" presId="urn:microsoft.com/office/officeart/2005/8/layout/hierarchy1"/>
    <dgm:cxn modelId="{A504F265-2AE5-4965-9FC9-50F351CCE91C}" type="presParOf" srcId="{CC297463-197C-40EF-9E80-7DADC6A2C8F5}" destId="{95AA7055-54AC-49B4-ACBE-567081DB9FC9}" srcOrd="1" destOrd="0" presId="urn:microsoft.com/office/officeart/2005/8/layout/hierarchy1"/>
    <dgm:cxn modelId="{8834930F-251D-4A73-A9DA-158A90CCC89B}" type="presParOf" srcId="{AC995A22-0C23-41A9-B149-545EF7D54365}" destId="{7AA18A18-1255-46EE-94CF-35D3B20DA8FC}" srcOrd="1" destOrd="0" presId="urn:microsoft.com/office/officeart/2005/8/layout/hierarchy1"/>
    <dgm:cxn modelId="{72CA7030-1FC4-4752-BF7B-9C20E0D2F282}" type="presParOf" srcId="{053C9FA5-AD90-4101-BA60-8115B956F1CA}" destId="{ACF77670-7F8A-4E81-A584-7989B810452A}" srcOrd="16" destOrd="0" presId="urn:microsoft.com/office/officeart/2005/8/layout/hierarchy1"/>
    <dgm:cxn modelId="{0DDCA0BC-2259-40F3-8ABB-26A33E894113}" type="presParOf" srcId="{053C9FA5-AD90-4101-BA60-8115B956F1CA}" destId="{92D7E335-89E7-4E7A-A799-8A048B292476}" srcOrd="17" destOrd="0" presId="urn:microsoft.com/office/officeart/2005/8/layout/hierarchy1"/>
    <dgm:cxn modelId="{32A7FB55-81E4-47AE-A970-A986423388A8}" type="presParOf" srcId="{92D7E335-89E7-4E7A-A799-8A048B292476}" destId="{6DC7C140-B179-4BCC-B8DD-4325E6A79F51}" srcOrd="0" destOrd="0" presId="urn:microsoft.com/office/officeart/2005/8/layout/hierarchy1"/>
    <dgm:cxn modelId="{7BB4A7C0-F89B-4260-B2DB-071DED5A0F30}" type="presParOf" srcId="{6DC7C140-B179-4BCC-B8DD-4325E6A79F51}" destId="{6BA26326-633D-40B5-A8E8-4AD680D53CD0}" srcOrd="0" destOrd="0" presId="urn:microsoft.com/office/officeart/2005/8/layout/hierarchy1"/>
    <dgm:cxn modelId="{1765ABB8-9733-4A2B-9C3E-EC8A7D6F9551}" type="presParOf" srcId="{6DC7C140-B179-4BCC-B8DD-4325E6A79F51}" destId="{488BB312-8214-4A82-91FC-C77381E12521}" srcOrd="1" destOrd="0" presId="urn:microsoft.com/office/officeart/2005/8/layout/hierarchy1"/>
    <dgm:cxn modelId="{2C7DB957-1BE4-4D5E-A17D-EFD0C76650B9}" type="presParOf" srcId="{92D7E335-89E7-4E7A-A799-8A048B292476}" destId="{197146AD-044C-4478-9EBE-EBDCC3D4211B}" srcOrd="1" destOrd="0" presId="urn:microsoft.com/office/officeart/2005/8/layout/hierarchy1"/>
    <dgm:cxn modelId="{A5343D64-BBC3-4517-BEC8-6CA5E1E7182D}" type="presParOf" srcId="{053C9FA5-AD90-4101-BA60-8115B956F1CA}" destId="{A62F26B9-73AA-42D6-9BAB-C00AF7D8866A}" srcOrd="18" destOrd="0" presId="urn:microsoft.com/office/officeart/2005/8/layout/hierarchy1"/>
    <dgm:cxn modelId="{F25C1A29-7A13-49E7-874C-6A4737BAB8F3}" type="presParOf" srcId="{053C9FA5-AD90-4101-BA60-8115B956F1CA}" destId="{353B2A82-A29D-4774-8E0B-AFE8EE6AA2C3}" srcOrd="19" destOrd="0" presId="urn:microsoft.com/office/officeart/2005/8/layout/hierarchy1"/>
    <dgm:cxn modelId="{DD67E530-D50B-4F9B-866B-CBB235D1FD96}" type="presParOf" srcId="{353B2A82-A29D-4774-8E0B-AFE8EE6AA2C3}" destId="{53B71427-9143-4B01-95B0-DF53783ACA97}" srcOrd="0" destOrd="0" presId="urn:microsoft.com/office/officeart/2005/8/layout/hierarchy1"/>
    <dgm:cxn modelId="{9E53E5A7-0D0C-4EC1-8AF7-15A3F89E97A6}" type="presParOf" srcId="{53B71427-9143-4B01-95B0-DF53783ACA97}" destId="{CC6E290B-9303-404F-A00B-B20632AFFDF9}" srcOrd="0" destOrd="0" presId="urn:microsoft.com/office/officeart/2005/8/layout/hierarchy1"/>
    <dgm:cxn modelId="{54E111DE-8ED7-47A3-89A9-C8CDD5BBDCA9}" type="presParOf" srcId="{53B71427-9143-4B01-95B0-DF53783ACA97}" destId="{BDA915D6-9DB0-4C86-81AF-9F752F265DA7}" srcOrd="1" destOrd="0" presId="urn:microsoft.com/office/officeart/2005/8/layout/hierarchy1"/>
    <dgm:cxn modelId="{A25AC660-3C43-41CA-9E62-0187464C3FC5}" type="presParOf" srcId="{353B2A82-A29D-4774-8E0B-AFE8EE6AA2C3}" destId="{A12DB052-6B40-4A46-888D-7ADFA52C5301}" srcOrd="1" destOrd="0" presId="urn:microsoft.com/office/officeart/2005/8/layout/hierarchy1"/>
    <dgm:cxn modelId="{5A9F98CC-87CB-4C96-94B1-17AA1749B408}" type="presParOf" srcId="{053C9FA5-AD90-4101-BA60-8115B956F1CA}" destId="{BF7B0D1A-24AD-4DA6-8A3F-DE3DAFA70794}" srcOrd="20" destOrd="0" presId="urn:microsoft.com/office/officeart/2005/8/layout/hierarchy1"/>
    <dgm:cxn modelId="{028A214B-7D5B-4744-A4FB-A5D323BB234D}" type="presParOf" srcId="{053C9FA5-AD90-4101-BA60-8115B956F1CA}" destId="{A9147ECB-9990-4556-8E4E-2C5FEEB73250}" srcOrd="21" destOrd="0" presId="urn:microsoft.com/office/officeart/2005/8/layout/hierarchy1"/>
    <dgm:cxn modelId="{3C429849-25C8-4682-9638-09E4DFBBFBD8}" type="presParOf" srcId="{A9147ECB-9990-4556-8E4E-2C5FEEB73250}" destId="{A18CF68E-4E02-4CFB-B7A5-2AA8A99561CF}" srcOrd="0" destOrd="0" presId="urn:microsoft.com/office/officeart/2005/8/layout/hierarchy1"/>
    <dgm:cxn modelId="{CE028A43-0541-4D11-94B4-E039B0F50360}" type="presParOf" srcId="{A18CF68E-4E02-4CFB-B7A5-2AA8A99561CF}" destId="{4CB70973-ECE5-49F8-89BC-D7F8A9528C79}" srcOrd="0" destOrd="0" presId="urn:microsoft.com/office/officeart/2005/8/layout/hierarchy1"/>
    <dgm:cxn modelId="{0E8400AB-14C1-4B6C-A54E-D65CF3C47215}" type="presParOf" srcId="{A18CF68E-4E02-4CFB-B7A5-2AA8A99561CF}" destId="{AC947541-860D-48A4-99D7-E47DA1CA5350}" srcOrd="1" destOrd="0" presId="urn:microsoft.com/office/officeart/2005/8/layout/hierarchy1"/>
    <dgm:cxn modelId="{45EB7A15-A89D-469B-A079-E58599B0D47A}" type="presParOf" srcId="{A9147ECB-9990-4556-8E4E-2C5FEEB73250}" destId="{7DBA3C5F-8AE0-4504-84EE-122A10E447D3}" srcOrd="1" destOrd="0" presId="urn:microsoft.com/office/officeart/2005/8/layout/hierarchy1"/>
    <dgm:cxn modelId="{4F702DA1-9D5D-4FD4-B729-C37AE56FA29A}" type="presParOf" srcId="{053C9FA5-AD90-4101-BA60-8115B956F1CA}" destId="{E8275BCB-B4B8-4A41-9B68-68FD06651B82}" srcOrd="22" destOrd="0" presId="urn:microsoft.com/office/officeart/2005/8/layout/hierarchy1"/>
    <dgm:cxn modelId="{CEE6F842-C79B-4803-A10A-A48CB71D9DBB}" type="presParOf" srcId="{053C9FA5-AD90-4101-BA60-8115B956F1CA}" destId="{96E8210E-B199-4B5C-B1CE-0B257DDC9791}" srcOrd="23" destOrd="0" presId="urn:microsoft.com/office/officeart/2005/8/layout/hierarchy1"/>
    <dgm:cxn modelId="{7D2BFE30-5FBC-4542-8DC8-43F83891B51F}" type="presParOf" srcId="{96E8210E-B199-4B5C-B1CE-0B257DDC9791}" destId="{CBB935F7-0792-47D3-8FE3-3E8E74F78504}" srcOrd="0" destOrd="0" presId="urn:microsoft.com/office/officeart/2005/8/layout/hierarchy1"/>
    <dgm:cxn modelId="{94FAFED5-8306-410D-B29C-1DB55AD127E6}" type="presParOf" srcId="{CBB935F7-0792-47D3-8FE3-3E8E74F78504}" destId="{C338BE65-38A1-40C2-A324-9645DC54E5E3}" srcOrd="0" destOrd="0" presId="urn:microsoft.com/office/officeart/2005/8/layout/hierarchy1"/>
    <dgm:cxn modelId="{64C78D1E-3820-4F5E-853B-529CBC7AC946}" type="presParOf" srcId="{CBB935F7-0792-47D3-8FE3-3E8E74F78504}" destId="{1F3EC464-F7FC-42D9-8713-19ACA6C765B6}" srcOrd="1" destOrd="0" presId="urn:microsoft.com/office/officeart/2005/8/layout/hierarchy1"/>
    <dgm:cxn modelId="{6A6A07D3-6754-4A27-88C2-46DB1939D1E9}" type="presParOf" srcId="{96E8210E-B199-4B5C-B1CE-0B257DDC9791}" destId="{471BFD72-8E08-4F08-AC28-B12C2AC8098B}" srcOrd="1" destOrd="0" presId="urn:microsoft.com/office/officeart/2005/8/layout/hierarchy1"/>
    <dgm:cxn modelId="{A8D288BF-B231-461F-A24A-0DA675FF0AC5}" type="presParOf" srcId="{053C9FA5-AD90-4101-BA60-8115B956F1CA}" destId="{11A1897E-AC1C-4614-B8F6-4FA62959CF4B}" srcOrd="24" destOrd="0" presId="urn:microsoft.com/office/officeart/2005/8/layout/hierarchy1"/>
    <dgm:cxn modelId="{B2C3F77D-341B-48C3-8B39-4A7D2F31B29B}" type="presParOf" srcId="{053C9FA5-AD90-4101-BA60-8115B956F1CA}" destId="{CC11C1F4-9418-498A-B902-7ADAE86C4F87}" srcOrd="25" destOrd="0" presId="urn:microsoft.com/office/officeart/2005/8/layout/hierarchy1"/>
    <dgm:cxn modelId="{F5E74449-A6A4-4D18-843E-4D4DEFF77F44}" type="presParOf" srcId="{CC11C1F4-9418-498A-B902-7ADAE86C4F87}" destId="{7F7B0A5F-C8B6-40A7-BDB8-DF5835C3DB76}" srcOrd="0" destOrd="0" presId="urn:microsoft.com/office/officeart/2005/8/layout/hierarchy1"/>
    <dgm:cxn modelId="{67784517-E498-427E-8EBB-8AB14E5D048D}" type="presParOf" srcId="{7F7B0A5F-C8B6-40A7-BDB8-DF5835C3DB76}" destId="{D90D0D5A-1EDF-4ECC-85C3-048F29241575}" srcOrd="0" destOrd="0" presId="urn:microsoft.com/office/officeart/2005/8/layout/hierarchy1"/>
    <dgm:cxn modelId="{19F08469-9C94-4625-B769-BFF7C071D60C}" type="presParOf" srcId="{7F7B0A5F-C8B6-40A7-BDB8-DF5835C3DB76}" destId="{FA291069-89F2-4612-8DDC-942944075C19}" srcOrd="1" destOrd="0" presId="urn:microsoft.com/office/officeart/2005/8/layout/hierarchy1"/>
    <dgm:cxn modelId="{FAFE191D-9667-4263-BC03-42960E41ECC0}" type="presParOf" srcId="{CC11C1F4-9418-498A-B902-7ADAE86C4F87}" destId="{39CC51B0-97E5-4B75-B0B6-2B216A5CCF03}" srcOrd="1" destOrd="0" presId="urn:microsoft.com/office/officeart/2005/8/layout/hierarchy1"/>
    <dgm:cxn modelId="{7C589A28-9FAB-443B-B723-3590A6093942}" type="presParOf" srcId="{053C9FA5-AD90-4101-BA60-8115B956F1CA}" destId="{E10F3B38-9972-45D0-A3A8-A85BA341FE38}" srcOrd="26" destOrd="0" presId="urn:microsoft.com/office/officeart/2005/8/layout/hierarchy1"/>
    <dgm:cxn modelId="{B1743141-B0CB-40ED-8CAF-2FE245CF657B}" type="presParOf" srcId="{053C9FA5-AD90-4101-BA60-8115B956F1CA}" destId="{C7BA660F-A269-4D6D-8300-25DDC8DA9AAD}" srcOrd="27" destOrd="0" presId="urn:microsoft.com/office/officeart/2005/8/layout/hierarchy1"/>
    <dgm:cxn modelId="{B4AC3EC0-6E4A-4C9A-BCDF-BD551007D6C7}" type="presParOf" srcId="{C7BA660F-A269-4D6D-8300-25DDC8DA9AAD}" destId="{00B2768A-271F-4351-A7E6-193211D4877C}" srcOrd="0" destOrd="0" presId="urn:microsoft.com/office/officeart/2005/8/layout/hierarchy1"/>
    <dgm:cxn modelId="{B0E0283E-2776-4248-8D64-7C12D98210B9}" type="presParOf" srcId="{00B2768A-271F-4351-A7E6-193211D4877C}" destId="{A28FF0C8-9EE3-493A-8119-219335D5823E}" srcOrd="0" destOrd="0" presId="urn:microsoft.com/office/officeart/2005/8/layout/hierarchy1"/>
    <dgm:cxn modelId="{018398D1-F64D-4D62-A2CF-8A767FCD82EC}" type="presParOf" srcId="{00B2768A-271F-4351-A7E6-193211D4877C}" destId="{90C87528-860A-421D-83FE-CBE02F5AA5E3}" srcOrd="1" destOrd="0" presId="urn:microsoft.com/office/officeart/2005/8/layout/hierarchy1"/>
    <dgm:cxn modelId="{C98568D2-1EB2-4384-92C2-4B09844279BB}" type="presParOf" srcId="{C7BA660F-A269-4D6D-8300-25DDC8DA9AAD}" destId="{1A5CA27D-4B02-46EE-B717-305A615CF631}" srcOrd="1" destOrd="0" presId="urn:microsoft.com/office/officeart/2005/8/layout/hierarchy1"/>
    <dgm:cxn modelId="{C445DB18-C0D7-4772-ADF4-58863E9E733B}" type="presParOf" srcId="{053C9FA5-AD90-4101-BA60-8115B956F1CA}" destId="{E8586383-091E-426F-AFFA-84F38A19F424}" srcOrd="28" destOrd="0" presId="urn:microsoft.com/office/officeart/2005/8/layout/hierarchy1"/>
    <dgm:cxn modelId="{2ED587BA-A26D-4D95-B088-985822930A66}" type="presParOf" srcId="{053C9FA5-AD90-4101-BA60-8115B956F1CA}" destId="{9ECE1426-9152-4923-9CBD-4344FBA6EC92}" srcOrd="29" destOrd="0" presId="urn:microsoft.com/office/officeart/2005/8/layout/hierarchy1"/>
    <dgm:cxn modelId="{EFD56B7E-DC06-4F27-9D56-BAA1F310CEB5}" type="presParOf" srcId="{9ECE1426-9152-4923-9CBD-4344FBA6EC92}" destId="{0B005665-2197-4A10-8E82-D4801A1802D9}" srcOrd="0" destOrd="0" presId="urn:microsoft.com/office/officeart/2005/8/layout/hierarchy1"/>
    <dgm:cxn modelId="{BD9EBE31-572D-482A-9769-347AC9A4F3A6}" type="presParOf" srcId="{0B005665-2197-4A10-8E82-D4801A1802D9}" destId="{A522BBFE-D4C6-43F2-8D79-C1843C0AC0A0}" srcOrd="0" destOrd="0" presId="urn:microsoft.com/office/officeart/2005/8/layout/hierarchy1"/>
    <dgm:cxn modelId="{B46BB83E-ABEC-4CC1-A195-F2B145F3D7E4}" type="presParOf" srcId="{0B005665-2197-4A10-8E82-D4801A1802D9}" destId="{7A773E3A-28B4-4131-9278-685D8180C3A8}" srcOrd="1" destOrd="0" presId="urn:microsoft.com/office/officeart/2005/8/layout/hierarchy1"/>
    <dgm:cxn modelId="{3C125C53-51B8-42E1-9324-7F7F8ED841B9}" type="presParOf" srcId="{9ECE1426-9152-4923-9CBD-4344FBA6EC92}" destId="{3F66D2C8-FB75-4C4E-87AA-DA7A78CF42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7D10D0-4959-4C0F-9FFB-140842271B4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6F1EC1-FB8B-45B3-8364-FB06AB928BF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Independent Agencies</a:t>
          </a:r>
        </a:p>
      </dgm:t>
    </dgm:pt>
    <dgm:pt modelId="{4F0FAA31-4B7E-457E-80AC-AC9A9AFCE678}" type="parTrans" cxnId="{DE101C2A-D1BF-480D-94E8-92FB4000AB1F}">
      <dgm:prSet/>
      <dgm:spPr/>
      <dgm:t>
        <a:bodyPr/>
        <a:lstStyle/>
        <a:p>
          <a:endParaRPr lang="en-US"/>
        </a:p>
      </dgm:t>
    </dgm:pt>
    <dgm:pt modelId="{7C8A6BC1-B854-43B3-80CF-B41579BB3C7E}" type="sibTrans" cxnId="{DE101C2A-D1BF-480D-94E8-92FB4000AB1F}">
      <dgm:prSet/>
      <dgm:spPr/>
      <dgm:t>
        <a:bodyPr/>
        <a:lstStyle/>
        <a:p>
          <a:endParaRPr lang="en-US"/>
        </a:p>
      </dgm:t>
    </dgm:pt>
    <dgm:pt modelId="{6BABFA9A-DD7B-4AC6-BB35-0312D0405CD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NASA</a:t>
          </a:r>
        </a:p>
      </dgm:t>
    </dgm:pt>
    <dgm:pt modelId="{0B1C3143-27F8-4EB6-8209-970A12E4160E}" type="parTrans" cxnId="{4ADBCCD9-22DA-4592-80F5-3E4FE28EC150}">
      <dgm:prSet/>
      <dgm:spPr/>
      <dgm:t>
        <a:bodyPr/>
        <a:lstStyle/>
        <a:p>
          <a:endParaRPr lang="en-US"/>
        </a:p>
      </dgm:t>
    </dgm:pt>
    <dgm:pt modelId="{31CE6127-3E84-46A2-B30D-569F5E1E1C02}" type="sibTrans" cxnId="{4ADBCCD9-22DA-4592-80F5-3E4FE28EC150}">
      <dgm:prSet/>
      <dgm:spPr/>
      <dgm:t>
        <a:bodyPr/>
        <a:lstStyle/>
        <a:p>
          <a:endParaRPr lang="en-US"/>
        </a:p>
      </dgm:t>
    </dgm:pt>
    <dgm:pt modelId="{C4CF35F2-2C86-4788-ACB8-33B55CBC5E2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EPA</a:t>
          </a:r>
        </a:p>
      </dgm:t>
    </dgm:pt>
    <dgm:pt modelId="{095D1872-D7D6-4E0D-B20A-18326C5A9BBD}" type="parTrans" cxnId="{1AB5384A-B11B-4CDA-B4A0-20546B97AF9B}">
      <dgm:prSet/>
      <dgm:spPr/>
      <dgm:t>
        <a:bodyPr/>
        <a:lstStyle/>
        <a:p>
          <a:endParaRPr lang="en-US"/>
        </a:p>
      </dgm:t>
    </dgm:pt>
    <dgm:pt modelId="{5B688873-5765-400B-A9A4-B00211D16A2F}" type="sibTrans" cxnId="{1AB5384A-B11B-4CDA-B4A0-20546B97AF9B}">
      <dgm:prSet/>
      <dgm:spPr/>
      <dgm:t>
        <a:bodyPr/>
        <a:lstStyle/>
        <a:p>
          <a:endParaRPr lang="en-US"/>
        </a:p>
      </dgm:t>
    </dgm:pt>
    <dgm:pt modelId="{0B0F3565-5925-43A7-8C4F-7E7277EE81B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Smithsonian Inst</a:t>
          </a:r>
        </a:p>
      </dgm:t>
    </dgm:pt>
    <dgm:pt modelId="{BBCC3D3E-3F5F-4477-9E19-ED5FC4C9EE63}" type="parTrans" cxnId="{A63BF740-2680-499B-82EC-5B5BC7D14318}">
      <dgm:prSet/>
      <dgm:spPr/>
      <dgm:t>
        <a:bodyPr/>
        <a:lstStyle/>
        <a:p>
          <a:endParaRPr lang="en-US"/>
        </a:p>
      </dgm:t>
    </dgm:pt>
    <dgm:pt modelId="{519A3B7E-4DE2-4D71-8FB6-F6645BE8CDD2}" type="sibTrans" cxnId="{A63BF740-2680-499B-82EC-5B5BC7D14318}">
      <dgm:prSet/>
      <dgm:spPr/>
      <dgm:t>
        <a:bodyPr/>
        <a:lstStyle/>
        <a:p>
          <a:endParaRPr lang="en-US"/>
        </a:p>
      </dgm:t>
    </dgm:pt>
    <dgm:pt modelId="{E421715D-548E-40DA-AEAD-0B5BDAB5BE3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Nuclear Reg Comm</a:t>
          </a:r>
        </a:p>
      </dgm:t>
    </dgm:pt>
    <dgm:pt modelId="{BA95F729-6755-47AB-8878-4940219C1262}" type="parTrans" cxnId="{70518EA4-D54E-442D-B4F4-F9C92D68BDC7}">
      <dgm:prSet/>
      <dgm:spPr/>
      <dgm:t>
        <a:bodyPr/>
        <a:lstStyle/>
        <a:p>
          <a:endParaRPr lang="en-US"/>
        </a:p>
      </dgm:t>
    </dgm:pt>
    <dgm:pt modelId="{1B39FBB5-9F62-470F-9F7F-3D03927F9DB2}" type="sibTrans" cxnId="{70518EA4-D54E-442D-B4F4-F9C92D68BDC7}">
      <dgm:prSet/>
      <dgm:spPr/>
      <dgm:t>
        <a:bodyPr/>
        <a:lstStyle/>
        <a:p>
          <a:endParaRPr lang="en-US"/>
        </a:p>
      </dgm:t>
    </dgm:pt>
    <dgm:pt modelId="{F8A13020-4417-4F30-8AD0-D96011F0719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Others</a:t>
          </a:r>
        </a:p>
      </dgm:t>
    </dgm:pt>
    <dgm:pt modelId="{95BDDE37-1ADD-4FC1-9847-6284A23816E8}" type="parTrans" cxnId="{67A33E8D-4214-4831-9CC5-89092038F6E1}">
      <dgm:prSet/>
      <dgm:spPr/>
      <dgm:t>
        <a:bodyPr/>
        <a:lstStyle/>
        <a:p>
          <a:endParaRPr lang="en-US"/>
        </a:p>
      </dgm:t>
    </dgm:pt>
    <dgm:pt modelId="{51F8FB86-1681-4AA2-9A46-520C9362E0CD}" type="sibTrans" cxnId="{67A33E8D-4214-4831-9CC5-89092038F6E1}">
      <dgm:prSet/>
      <dgm:spPr/>
      <dgm:t>
        <a:bodyPr/>
        <a:lstStyle/>
        <a:p>
          <a:endParaRPr lang="en-US"/>
        </a:p>
      </dgm:t>
    </dgm:pt>
    <dgm:pt modelId="{BABEFC9C-54EA-448F-B36A-45CA30F6F152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NSF</a:t>
          </a:r>
        </a:p>
      </dgm:t>
    </dgm:pt>
    <dgm:pt modelId="{24C49AF9-372D-4CC2-858A-001857D2FE24}" type="parTrans" cxnId="{3D72B108-75FA-4330-9C06-456808ADB79A}">
      <dgm:prSet/>
      <dgm:spPr/>
      <dgm:t>
        <a:bodyPr/>
        <a:lstStyle/>
        <a:p>
          <a:endParaRPr lang="en-US"/>
        </a:p>
      </dgm:t>
    </dgm:pt>
    <dgm:pt modelId="{ADF3B42B-8E11-4161-B9AC-9FCFF8E1C930}" type="sibTrans" cxnId="{3D72B108-75FA-4330-9C06-456808ADB79A}">
      <dgm:prSet/>
      <dgm:spPr/>
      <dgm:t>
        <a:bodyPr/>
        <a:lstStyle/>
        <a:p>
          <a:endParaRPr lang="en-US"/>
        </a:p>
      </dgm:t>
    </dgm:pt>
    <dgm:pt modelId="{9AC5B6A6-84FE-4283-9ADD-8EA523E70242}" type="pres">
      <dgm:prSet presAssocID="{157D10D0-4959-4C0F-9FFB-140842271B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3D54BC-38D0-49AF-90A1-BD043A2E7BEC}" type="pres">
      <dgm:prSet presAssocID="{056F1EC1-FB8B-45B3-8364-FB06AB928BF2}" presName="hierRoot1" presStyleCnt="0">
        <dgm:presLayoutVars>
          <dgm:hierBranch val="init"/>
        </dgm:presLayoutVars>
      </dgm:prSet>
      <dgm:spPr/>
    </dgm:pt>
    <dgm:pt modelId="{5762207E-28FC-4A2A-B8C5-2B9D917E75BC}" type="pres">
      <dgm:prSet presAssocID="{056F1EC1-FB8B-45B3-8364-FB06AB928BF2}" presName="rootComposite1" presStyleCnt="0"/>
      <dgm:spPr/>
    </dgm:pt>
    <dgm:pt modelId="{DDE6E6DD-485A-425B-A4A8-9F29598E4437}" type="pres">
      <dgm:prSet presAssocID="{056F1EC1-FB8B-45B3-8364-FB06AB928BF2}" presName="rootText1" presStyleLbl="node0" presStyleIdx="0" presStyleCnt="1" custScaleX="196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C4A84A-F6DA-4C47-896B-A7F1C6C2F697}" type="pres">
      <dgm:prSet presAssocID="{056F1EC1-FB8B-45B3-8364-FB06AB928BF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1781558-B463-4DDB-B542-CA17A1EBE33F}" type="pres">
      <dgm:prSet presAssocID="{056F1EC1-FB8B-45B3-8364-FB06AB928BF2}" presName="hierChild2" presStyleCnt="0"/>
      <dgm:spPr/>
    </dgm:pt>
    <dgm:pt modelId="{E530D7AB-7B6B-4709-9725-19BCDB051409}" type="pres">
      <dgm:prSet presAssocID="{24C49AF9-372D-4CC2-858A-001857D2FE24}" presName="Name37" presStyleLbl="parChTrans1D2" presStyleIdx="0" presStyleCnt="6"/>
      <dgm:spPr/>
      <dgm:t>
        <a:bodyPr/>
        <a:lstStyle/>
        <a:p>
          <a:endParaRPr lang="en-US"/>
        </a:p>
      </dgm:t>
    </dgm:pt>
    <dgm:pt modelId="{F82C0E7F-24BC-45CC-A11E-AEF78CCFDAF6}" type="pres">
      <dgm:prSet presAssocID="{BABEFC9C-54EA-448F-B36A-45CA30F6F152}" presName="hierRoot2" presStyleCnt="0">
        <dgm:presLayoutVars>
          <dgm:hierBranch val="init"/>
        </dgm:presLayoutVars>
      </dgm:prSet>
      <dgm:spPr/>
    </dgm:pt>
    <dgm:pt modelId="{0AC487AB-4D7E-43A6-8137-3BF687995F0E}" type="pres">
      <dgm:prSet presAssocID="{BABEFC9C-54EA-448F-B36A-45CA30F6F152}" presName="rootComposite" presStyleCnt="0"/>
      <dgm:spPr/>
    </dgm:pt>
    <dgm:pt modelId="{BBA65DAB-7279-4BCC-8264-B3EAC734ED2F}" type="pres">
      <dgm:prSet presAssocID="{BABEFC9C-54EA-448F-B36A-45CA30F6F152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29D20C-4A30-4C8C-8927-5DF871BDF963}" type="pres">
      <dgm:prSet presAssocID="{BABEFC9C-54EA-448F-B36A-45CA30F6F152}" presName="rootConnector" presStyleLbl="node2" presStyleIdx="0" presStyleCnt="6"/>
      <dgm:spPr/>
      <dgm:t>
        <a:bodyPr/>
        <a:lstStyle/>
        <a:p>
          <a:endParaRPr lang="en-US"/>
        </a:p>
      </dgm:t>
    </dgm:pt>
    <dgm:pt modelId="{4F343C92-3B49-41C9-88E1-53EA94920EB2}" type="pres">
      <dgm:prSet presAssocID="{BABEFC9C-54EA-448F-B36A-45CA30F6F152}" presName="hierChild4" presStyleCnt="0"/>
      <dgm:spPr/>
    </dgm:pt>
    <dgm:pt modelId="{D11C6DCF-B07B-4F54-9836-EF2B0EC7C372}" type="pres">
      <dgm:prSet presAssocID="{BABEFC9C-54EA-448F-B36A-45CA30F6F152}" presName="hierChild5" presStyleCnt="0"/>
      <dgm:spPr/>
    </dgm:pt>
    <dgm:pt modelId="{DE8328B4-E3F7-4A37-90FE-732B3105C9B7}" type="pres">
      <dgm:prSet presAssocID="{0B1C3143-27F8-4EB6-8209-970A12E4160E}" presName="Name37" presStyleLbl="parChTrans1D2" presStyleIdx="1" presStyleCnt="6"/>
      <dgm:spPr/>
      <dgm:t>
        <a:bodyPr/>
        <a:lstStyle/>
        <a:p>
          <a:endParaRPr lang="en-US"/>
        </a:p>
      </dgm:t>
    </dgm:pt>
    <dgm:pt modelId="{A17D3358-1288-4229-913D-3815A6CC2A60}" type="pres">
      <dgm:prSet presAssocID="{6BABFA9A-DD7B-4AC6-BB35-0312D0405CD5}" presName="hierRoot2" presStyleCnt="0">
        <dgm:presLayoutVars>
          <dgm:hierBranch val="init"/>
        </dgm:presLayoutVars>
      </dgm:prSet>
      <dgm:spPr/>
    </dgm:pt>
    <dgm:pt modelId="{ECF1AFB2-4DFC-47AE-8FC1-A0D18FCBEF41}" type="pres">
      <dgm:prSet presAssocID="{6BABFA9A-DD7B-4AC6-BB35-0312D0405CD5}" presName="rootComposite" presStyleCnt="0"/>
      <dgm:spPr/>
    </dgm:pt>
    <dgm:pt modelId="{579D99DF-B775-49A7-BA67-8FF0DAE96F0D}" type="pres">
      <dgm:prSet presAssocID="{6BABFA9A-DD7B-4AC6-BB35-0312D0405CD5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5E966D-6738-4BFF-84EB-F1CCEBF231F0}" type="pres">
      <dgm:prSet presAssocID="{6BABFA9A-DD7B-4AC6-BB35-0312D0405CD5}" presName="rootConnector" presStyleLbl="node2" presStyleIdx="1" presStyleCnt="6"/>
      <dgm:spPr/>
      <dgm:t>
        <a:bodyPr/>
        <a:lstStyle/>
        <a:p>
          <a:endParaRPr lang="en-US"/>
        </a:p>
      </dgm:t>
    </dgm:pt>
    <dgm:pt modelId="{EB65883D-3695-42A5-8763-9014037419CE}" type="pres">
      <dgm:prSet presAssocID="{6BABFA9A-DD7B-4AC6-BB35-0312D0405CD5}" presName="hierChild4" presStyleCnt="0"/>
      <dgm:spPr/>
    </dgm:pt>
    <dgm:pt modelId="{7867ADA4-0223-4AA1-BDF2-816E727412D5}" type="pres">
      <dgm:prSet presAssocID="{6BABFA9A-DD7B-4AC6-BB35-0312D0405CD5}" presName="hierChild5" presStyleCnt="0"/>
      <dgm:spPr/>
    </dgm:pt>
    <dgm:pt modelId="{50DC1223-BC5A-46DA-82EC-4D5E408E26F8}" type="pres">
      <dgm:prSet presAssocID="{095D1872-D7D6-4E0D-B20A-18326C5A9BBD}" presName="Name37" presStyleLbl="parChTrans1D2" presStyleIdx="2" presStyleCnt="6"/>
      <dgm:spPr/>
      <dgm:t>
        <a:bodyPr/>
        <a:lstStyle/>
        <a:p>
          <a:endParaRPr lang="en-US"/>
        </a:p>
      </dgm:t>
    </dgm:pt>
    <dgm:pt modelId="{3603E874-5D7A-4046-B4F6-3390C0359E56}" type="pres">
      <dgm:prSet presAssocID="{C4CF35F2-2C86-4788-ACB8-33B55CBC5E22}" presName="hierRoot2" presStyleCnt="0">
        <dgm:presLayoutVars>
          <dgm:hierBranch val="init"/>
        </dgm:presLayoutVars>
      </dgm:prSet>
      <dgm:spPr/>
    </dgm:pt>
    <dgm:pt modelId="{A68E769B-1FFA-4C34-9596-A14A9FBA7562}" type="pres">
      <dgm:prSet presAssocID="{C4CF35F2-2C86-4788-ACB8-33B55CBC5E22}" presName="rootComposite" presStyleCnt="0"/>
      <dgm:spPr/>
    </dgm:pt>
    <dgm:pt modelId="{497873E1-A982-47DF-9381-D5A44FFFB915}" type="pres">
      <dgm:prSet presAssocID="{C4CF35F2-2C86-4788-ACB8-33B55CBC5E22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2130E-ED36-4B17-B566-84A80E23FF19}" type="pres">
      <dgm:prSet presAssocID="{C4CF35F2-2C86-4788-ACB8-33B55CBC5E22}" presName="rootConnector" presStyleLbl="node2" presStyleIdx="2" presStyleCnt="6"/>
      <dgm:spPr/>
      <dgm:t>
        <a:bodyPr/>
        <a:lstStyle/>
        <a:p>
          <a:endParaRPr lang="en-US"/>
        </a:p>
      </dgm:t>
    </dgm:pt>
    <dgm:pt modelId="{CCB4BE7E-0DCD-44C8-A30C-C53A3334F58D}" type="pres">
      <dgm:prSet presAssocID="{C4CF35F2-2C86-4788-ACB8-33B55CBC5E22}" presName="hierChild4" presStyleCnt="0"/>
      <dgm:spPr/>
    </dgm:pt>
    <dgm:pt modelId="{C15DF013-CC8B-4A6D-9EFA-0F1FD2EB78E8}" type="pres">
      <dgm:prSet presAssocID="{C4CF35F2-2C86-4788-ACB8-33B55CBC5E22}" presName="hierChild5" presStyleCnt="0"/>
      <dgm:spPr/>
    </dgm:pt>
    <dgm:pt modelId="{6EEFD916-9427-4288-87E4-6C3888AE4285}" type="pres">
      <dgm:prSet presAssocID="{BBCC3D3E-3F5F-4477-9E19-ED5FC4C9EE63}" presName="Name37" presStyleLbl="parChTrans1D2" presStyleIdx="3" presStyleCnt="6"/>
      <dgm:spPr/>
      <dgm:t>
        <a:bodyPr/>
        <a:lstStyle/>
        <a:p>
          <a:endParaRPr lang="en-US"/>
        </a:p>
      </dgm:t>
    </dgm:pt>
    <dgm:pt modelId="{DB105D9C-985D-4128-9DA4-B1B079C00430}" type="pres">
      <dgm:prSet presAssocID="{0B0F3565-5925-43A7-8C4F-7E7277EE81BC}" presName="hierRoot2" presStyleCnt="0">
        <dgm:presLayoutVars>
          <dgm:hierBranch val="init"/>
        </dgm:presLayoutVars>
      </dgm:prSet>
      <dgm:spPr/>
    </dgm:pt>
    <dgm:pt modelId="{4B017E4C-F335-4555-9F1D-E30715218D62}" type="pres">
      <dgm:prSet presAssocID="{0B0F3565-5925-43A7-8C4F-7E7277EE81BC}" presName="rootComposite" presStyleCnt="0"/>
      <dgm:spPr/>
    </dgm:pt>
    <dgm:pt modelId="{AC8A8BC6-A55C-4244-B4EC-0D66B3AD5CCE}" type="pres">
      <dgm:prSet presAssocID="{0B0F3565-5925-43A7-8C4F-7E7277EE81BC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F7E95E-48D9-464C-92CA-B272DE1C798C}" type="pres">
      <dgm:prSet presAssocID="{0B0F3565-5925-43A7-8C4F-7E7277EE81BC}" presName="rootConnector" presStyleLbl="node2" presStyleIdx="3" presStyleCnt="6"/>
      <dgm:spPr/>
      <dgm:t>
        <a:bodyPr/>
        <a:lstStyle/>
        <a:p>
          <a:endParaRPr lang="en-US"/>
        </a:p>
      </dgm:t>
    </dgm:pt>
    <dgm:pt modelId="{2F39E0C1-B1AB-40F8-94C9-1149D03E85D4}" type="pres">
      <dgm:prSet presAssocID="{0B0F3565-5925-43A7-8C4F-7E7277EE81BC}" presName="hierChild4" presStyleCnt="0"/>
      <dgm:spPr/>
    </dgm:pt>
    <dgm:pt modelId="{4359E1AB-6548-4E87-885F-6FC8A910B119}" type="pres">
      <dgm:prSet presAssocID="{0B0F3565-5925-43A7-8C4F-7E7277EE81BC}" presName="hierChild5" presStyleCnt="0"/>
      <dgm:spPr/>
    </dgm:pt>
    <dgm:pt modelId="{3B21B5D8-789F-4CEB-A0F7-9EC440F04A31}" type="pres">
      <dgm:prSet presAssocID="{BA95F729-6755-47AB-8878-4940219C1262}" presName="Name37" presStyleLbl="parChTrans1D2" presStyleIdx="4" presStyleCnt="6"/>
      <dgm:spPr/>
      <dgm:t>
        <a:bodyPr/>
        <a:lstStyle/>
        <a:p>
          <a:endParaRPr lang="en-US"/>
        </a:p>
      </dgm:t>
    </dgm:pt>
    <dgm:pt modelId="{020AF2D0-77D8-46EF-9BD5-E0851544189B}" type="pres">
      <dgm:prSet presAssocID="{E421715D-548E-40DA-AEAD-0B5BDAB5BE31}" presName="hierRoot2" presStyleCnt="0">
        <dgm:presLayoutVars>
          <dgm:hierBranch val="init"/>
        </dgm:presLayoutVars>
      </dgm:prSet>
      <dgm:spPr/>
    </dgm:pt>
    <dgm:pt modelId="{23333CB6-A6A4-488C-9E27-32C21F101C5F}" type="pres">
      <dgm:prSet presAssocID="{E421715D-548E-40DA-AEAD-0B5BDAB5BE31}" presName="rootComposite" presStyleCnt="0"/>
      <dgm:spPr/>
    </dgm:pt>
    <dgm:pt modelId="{DDE08E0A-2323-42CF-B3D9-FEA534379A1F}" type="pres">
      <dgm:prSet presAssocID="{E421715D-548E-40DA-AEAD-0B5BDAB5BE31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B765C-E24D-4467-9B4D-AD5F89EB75E5}" type="pres">
      <dgm:prSet presAssocID="{E421715D-548E-40DA-AEAD-0B5BDAB5BE31}" presName="rootConnector" presStyleLbl="node2" presStyleIdx="4" presStyleCnt="6"/>
      <dgm:spPr/>
      <dgm:t>
        <a:bodyPr/>
        <a:lstStyle/>
        <a:p>
          <a:endParaRPr lang="en-US"/>
        </a:p>
      </dgm:t>
    </dgm:pt>
    <dgm:pt modelId="{B396F89D-DA99-4CFA-B49A-0F617B01D200}" type="pres">
      <dgm:prSet presAssocID="{E421715D-548E-40DA-AEAD-0B5BDAB5BE31}" presName="hierChild4" presStyleCnt="0"/>
      <dgm:spPr/>
    </dgm:pt>
    <dgm:pt modelId="{3753B787-9FBE-4E43-B8FC-C6BB8AA962D7}" type="pres">
      <dgm:prSet presAssocID="{E421715D-548E-40DA-AEAD-0B5BDAB5BE31}" presName="hierChild5" presStyleCnt="0"/>
      <dgm:spPr/>
    </dgm:pt>
    <dgm:pt modelId="{B958FA47-71F2-401F-845B-F8F9217BD5AF}" type="pres">
      <dgm:prSet presAssocID="{95BDDE37-1ADD-4FC1-9847-6284A23816E8}" presName="Name37" presStyleLbl="parChTrans1D2" presStyleIdx="5" presStyleCnt="6"/>
      <dgm:spPr/>
      <dgm:t>
        <a:bodyPr/>
        <a:lstStyle/>
        <a:p>
          <a:endParaRPr lang="en-US"/>
        </a:p>
      </dgm:t>
    </dgm:pt>
    <dgm:pt modelId="{71CB6171-41A5-4277-9E42-72CF7B6CDC51}" type="pres">
      <dgm:prSet presAssocID="{F8A13020-4417-4F30-8AD0-D96011F0719C}" presName="hierRoot2" presStyleCnt="0">
        <dgm:presLayoutVars>
          <dgm:hierBranch val="init"/>
        </dgm:presLayoutVars>
      </dgm:prSet>
      <dgm:spPr/>
    </dgm:pt>
    <dgm:pt modelId="{D5414EB3-5BE1-4FB9-B952-AC15325654FC}" type="pres">
      <dgm:prSet presAssocID="{F8A13020-4417-4F30-8AD0-D96011F0719C}" presName="rootComposite" presStyleCnt="0"/>
      <dgm:spPr/>
    </dgm:pt>
    <dgm:pt modelId="{BC9F4F5D-AC18-4139-93D5-FADEE7A55E6C}" type="pres">
      <dgm:prSet presAssocID="{F8A13020-4417-4F30-8AD0-D96011F0719C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A0B65C-2CD6-4910-A29F-45E58846CB1C}" type="pres">
      <dgm:prSet presAssocID="{F8A13020-4417-4F30-8AD0-D96011F0719C}" presName="rootConnector" presStyleLbl="node2" presStyleIdx="5" presStyleCnt="6"/>
      <dgm:spPr/>
      <dgm:t>
        <a:bodyPr/>
        <a:lstStyle/>
        <a:p>
          <a:endParaRPr lang="en-US"/>
        </a:p>
      </dgm:t>
    </dgm:pt>
    <dgm:pt modelId="{45E193AD-C966-435B-A086-842296A71A8B}" type="pres">
      <dgm:prSet presAssocID="{F8A13020-4417-4F30-8AD0-D96011F0719C}" presName="hierChild4" presStyleCnt="0"/>
      <dgm:spPr/>
    </dgm:pt>
    <dgm:pt modelId="{AEF2A6D8-6F0F-46D7-BAAF-24ABD449C386}" type="pres">
      <dgm:prSet presAssocID="{F8A13020-4417-4F30-8AD0-D96011F0719C}" presName="hierChild5" presStyleCnt="0"/>
      <dgm:spPr/>
    </dgm:pt>
    <dgm:pt modelId="{3282E467-106D-4046-B7EB-A291F954CA28}" type="pres">
      <dgm:prSet presAssocID="{056F1EC1-FB8B-45B3-8364-FB06AB928BF2}" presName="hierChild3" presStyleCnt="0"/>
      <dgm:spPr/>
    </dgm:pt>
  </dgm:ptLst>
  <dgm:cxnLst>
    <dgm:cxn modelId="{68241800-9E2E-4C0E-AA44-699DFBCA7DAF}" type="presOf" srcId="{F8A13020-4417-4F30-8AD0-D96011F0719C}" destId="{9CA0B65C-2CD6-4910-A29F-45E58846CB1C}" srcOrd="1" destOrd="0" presId="urn:microsoft.com/office/officeart/2005/8/layout/orgChart1"/>
    <dgm:cxn modelId="{8ED94814-535D-4B6C-AB77-1B1458484F1D}" type="presOf" srcId="{BBCC3D3E-3F5F-4477-9E19-ED5FC4C9EE63}" destId="{6EEFD916-9427-4288-87E4-6C3888AE4285}" srcOrd="0" destOrd="0" presId="urn:microsoft.com/office/officeart/2005/8/layout/orgChart1"/>
    <dgm:cxn modelId="{C69DE1F3-D169-4D7C-B3E2-13D53B28B54F}" type="presOf" srcId="{BABEFC9C-54EA-448F-B36A-45CA30F6F152}" destId="{BBA65DAB-7279-4BCC-8264-B3EAC734ED2F}" srcOrd="0" destOrd="0" presId="urn:microsoft.com/office/officeart/2005/8/layout/orgChart1"/>
    <dgm:cxn modelId="{8B020403-8660-4AED-BDC6-B7AF72B0DFFA}" type="presOf" srcId="{95BDDE37-1ADD-4FC1-9847-6284A23816E8}" destId="{B958FA47-71F2-401F-845B-F8F9217BD5AF}" srcOrd="0" destOrd="0" presId="urn:microsoft.com/office/officeart/2005/8/layout/orgChart1"/>
    <dgm:cxn modelId="{70518EA4-D54E-442D-B4F4-F9C92D68BDC7}" srcId="{056F1EC1-FB8B-45B3-8364-FB06AB928BF2}" destId="{E421715D-548E-40DA-AEAD-0B5BDAB5BE31}" srcOrd="4" destOrd="0" parTransId="{BA95F729-6755-47AB-8878-4940219C1262}" sibTransId="{1B39FBB5-9F62-470F-9F7F-3D03927F9DB2}"/>
    <dgm:cxn modelId="{0AB88656-80EA-436C-B34D-352256CD2EBF}" type="presOf" srcId="{C4CF35F2-2C86-4788-ACB8-33B55CBC5E22}" destId="{C032130E-ED36-4B17-B566-84A80E23FF19}" srcOrd="1" destOrd="0" presId="urn:microsoft.com/office/officeart/2005/8/layout/orgChart1"/>
    <dgm:cxn modelId="{4ADBCCD9-22DA-4592-80F5-3E4FE28EC150}" srcId="{056F1EC1-FB8B-45B3-8364-FB06AB928BF2}" destId="{6BABFA9A-DD7B-4AC6-BB35-0312D0405CD5}" srcOrd="1" destOrd="0" parTransId="{0B1C3143-27F8-4EB6-8209-970A12E4160E}" sibTransId="{31CE6127-3E84-46A2-B30D-569F5E1E1C02}"/>
    <dgm:cxn modelId="{64A1A923-D194-4597-888B-E40402917FBE}" type="presOf" srcId="{BABEFC9C-54EA-448F-B36A-45CA30F6F152}" destId="{5A29D20C-4A30-4C8C-8927-5DF871BDF963}" srcOrd="1" destOrd="0" presId="urn:microsoft.com/office/officeart/2005/8/layout/orgChart1"/>
    <dgm:cxn modelId="{7310A081-8E10-41D3-9631-C830F61D62D6}" type="presOf" srcId="{056F1EC1-FB8B-45B3-8364-FB06AB928BF2}" destId="{38C4A84A-F6DA-4C47-896B-A7F1C6C2F697}" srcOrd="1" destOrd="0" presId="urn:microsoft.com/office/officeart/2005/8/layout/orgChart1"/>
    <dgm:cxn modelId="{52CA9105-DC2E-4F61-988D-8ADED9F1BC10}" type="presOf" srcId="{056F1EC1-FB8B-45B3-8364-FB06AB928BF2}" destId="{DDE6E6DD-485A-425B-A4A8-9F29598E4437}" srcOrd="0" destOrd="0" presId="urn:microsoft.com/office/officeart/2005/8/layout/orgChart1"/>
    <dgm:cxn modelId="{6A7FECB9-4DEB-42A8-81AA-5385E19ACBDA}" type="presOf" srcId="{24C49AF9-372D-4CC2-858A-001857D2FE24}" destId="{E530D7AB-7B6B-4709-9725-19BCDB051409}" srcOrd="0" destOrd="0" presId="urn:microsoft.com/office/officeart/2005/8/layout/orgChart1"/>
    <dgm:cxn modelId="{67A33E8D-4214-4831-9CC5-89092038F6E1}" srcId="{056F1EC1-FB8B-45B3-8364-FB06AB928BF2}" destId="{F8A13020-4417-4F30-8AD0-D96011F0719C}" srcOrd="5" destOrd="0" parTransId="{95BDDE37-1ADD-4FC1-9847-6284A23816E8}" sibTransId="{51F8FB86-1681-4AA2-9A46-520C9362E0CD}"/>
    <dgm:cxn modelId="{DE101C2A-D1BF-480D-94E8-92FB4000AB1F}" srcId="{157D10D0-4959-4C0F-9FFB-140842271B40}" destId="{056F1EC1-FB8B-45B3-8364-FB06AB928BF2}" srcOrd="0" destOrd="0" parTransId="{4F0FAA31-4B7E-457E-80AC-AC9A9AFCE678}" sibTransId="{7C8A6BC1-B854-43B3-80CF-B41579BB3C7E}"/>
    <dgm:cxn modelId="{9EB3428D-A4DD-492C-9E7C-A64BD7421F22}" type="presOf" srcId="{C4CF35F2-2C86-4788-ACB8-33B55CBC5E22}" destId="{497873E1-A982-47DF-9381-D5A44FFFB915}" srcOrd="0" destOrd="0" presId="urn:microsoft.com/office/officeart/2005/8/layout/orgChart1"/>
    <dgm:cxn modelId="{A63BF740-2680-499B-82EC-5B5BC7D14318}" srcId="{056F1EC1-FB8B-45B3-8364-FB06AB928BF2}" destId="{0B0F3565-5925-43A7-8C4F-7E7277EE81BC}" srcOrd="3" destOrd="0" parTransId="{BBCC3D3E-3F5F-4477-9E19-ED5FC4C9EE63}" sibTransId="{519A3B7E-4DE2-4D71-8FB6-F6645BE8CDD2}"/>
    <dgm:cxn modelId="{A251E50C-6D37-473D-864F-E9A69EC4CDC4}" type="presOf" srcId="{0B0F3565-5925-43A7-8C4F-7E7277EE81BC}" destId="{AC8A8BC6-A55C-4244-B4EC-0D66B3AD5CCE}" srcOrd="0" destOrd="0" presId="urn:microsoft.com/office/officeart/2005/8/layout/orgChart1"/>
    <dgm:cxn modelId="{6BD45729-9856-4349-A8CC-C52B9ABD66F1}" type="presOf" srcId="{157D10D0-4959-4C0F-9FFB-140842271B40}" destId="{9AC5B6A6-84FE-4283-9ADD-8EA523E70242}" srcOrd="0" destOrd="0" presId="urn:microsoft.com/office/officeart/2005/8/layout/orgChart1"/>
    <dgm:cxn modelId="{E707B23B-429C-4338-9FCF-C8C0D75DB6C8}" type="presOf" srcId="{E421715D-548E-40DA-AEAD-0B5BDAB5BE31}" destId="{DDE08E0A-2323-42CF-B3D9-FEA534379A1F}" srcOrd="0" destOrd="0" presId="urn:microsoft.com/office/officeart/2005/8/layout/orgChart1"/>
    <dgm:cxn modelId="{FACB18EC-6670-4A7D-A6D3-8796D7135BEF}" type="presOf" srcId="{E421715D-548E-40DA-AEAD-0B5BDAB5BE31}" destId="{098B765C-E24D-4467-9B4D-AD5F89EB75E5}" srcOrd="1" destOrd="0" presId="urn:microsoft.com/office/officeart/2005/8/layout/orgChart1"/>
    <dgm:cxn modelId="{E53BAD62-5C56-43B3-BAE3-E90214C2A679}" type="presOf" srcId="{F8A13020-4417-4F30-8AD0-D96011F0719C}" destId="{BC9F4F5D-AC18-4139-93D5-FADEE7A55E6C}" srcOrd="0" destOrd="0" presId="urn:microsoft.com/office/officeart/2005/8/layout/orgChart1"/>
    <dgm:cxn modelId="{E3143ECF-6C41-4FA3-A574-00D3BFA13396}" type="presOf" srcId="{BA95F729-6755-47AB-8878-4940219C1262}" destId="{3B21B5D8-789F-4CEB-A0F7-9EC440F04A31}" srcOrd="0" destOrd="0" presId="urn:microsoft.com/office/officeart/2005/8/layout/orgChart1"/>
    <dgm:cxn modelId="{3DA1C9AE-7654-4D44-8064-C4D48CB29580}" type="presOf" srcId="{0B0F3565-5925-43A7-8C4F-7E7277EE81BC}" destId="{4DF7E95E-48D9-464C-92CA-B272DE1C798C}" srcOrd="1" destOrd="0" presId="urn:microsoft.com/office/officeart/2005/8/layout/orgChart1"/>
    <dgm:cxn modelId="{30CC9726-7376-4FC7-83D1-BD2C84747CD2}" type="presOf" srcId="{6BABFA9A-DD7B-4AC6-BB35-0312D0405CD5}" destId="{7E5E966D-6738-4BFF-84EB-F1CCEBF231F0}" srcOrd="1" destOrd="0" presId="urn:microsoft.com/office/officeart/2005/8/layout/orgChart1"/>
    <dgm:cxn modelId="{1AB5384A-B11B-4CDA-B4A0-20546B97AF9B}" srcId="{056F1EC1-FB8B-45B3-8364-FB06AB928BF2}" destId="{C4CF35F2-2C86-4788-ACB8-33B55CBC5E22}" srcOrd="2" destOrd="0" parTransId="{095D1872-D7D6-4E0D-B20A-18326C5A9BBD}" sibTransId="{5B688873-5765-400B-A9A4-B00211D16A2F}"/>
    <dgm:cxn modelId="{3CC6A0FE-EF4A-46F8-BD96-AB56C7E037D1}" type="presOf" srcId="{0B1C3143-27F8-4EB6-8209-970A12E4160E}" destId="{DE8328B4-E3F7-4A37-90FE-732B3105C9B7}" srcOrd="0" destOrd="0" presId="urn:microsoft.com/office/officeart/2005/8/layout/orgChart1"/>
    <dgm:cxn modelId="{3EE5A52C-D77D-480A-8D6A-8AEBCEB457E8}" type="presOf" srcId="{6BABFA9A-DD7B-4AC6-BB35-0312D0405CD5}" destId="{579D99DF-B775-49A7-BA67-8FF0DAE96F0D}" srcOrd="0" destOrd="0" presId="urn:microsoft.com/office/officeart/2005/8/layout/orgChart1"/>
    <dgm:cxn modelId="{1642DFDC-8740-496D-98A5-C5388F134129}" type="presOf" srcId="{095D1872-D7D6-4E0D-B20A-18326C5A9BBD}" destId="{50DC1223-BC5A-46DA-82EC-4D5E408E26F8}" srcOrd="0" destOrd="0" presId="urn:microsoft.com/office/officeart/2005/8/layout/orgChart1"/>
    <dgm:cxn modelId="{3D72B108-75FA-4330-9C06-456808ADB79A}" srcId="{056F1EC1-FB8B-45B3-8364-FB06AB928BF2}" destId="{BABEFC9C-54EA-448F-B36A-45CA30F6F152}" srcOrd="0" destOrd="0" parTransId="{24C49AF9-372D-4CC2-858A-001857D2FE24}" sibTransId="{ADF3B42B-8E11-4161-B9AC-9FCFF8E1C930}"/>
    <dgm:cxn modelId="{0F917B6F-1F47-46E2-80E0-379607B452B6}" type="presParOf" srcId="{9AC5B6A6-84FE-4283-9ADD-8EA523E70242}" destId="{ED3D54BC-38D0-49AF-90A1-BD043A2E7BEC}" srcOrd="0" destOrd="0" presId="urn:microsoft.com/office/officeart/2005/8/layout/orgChart1"/>
    <dgm:cxn modelId="{27C67FA1-D65D-4392-B5E7-AC15668913CE}" type="presParOf" srcId="{ED3D54BC-38D0-49AF-90A1-BD043A2E7BEC}" destId="{5762207E-28FC-4A2A-B8C5-2B9D917E75BC}" srcOrd="0" destOrd="0" presId="urn:microsoft.com/office/officeart/2005/8/layout/orgChart1"/>
    <dgm:cxn modelId="{F3C6470B-FF2E-4D7C-BAA9-EF38F4D48FEF}" type="presParOf" srcId="{5762207E-28FC-4A2A-B8C5-2B9D917E75BC}" destId="{DDE6E6DD-485A-425B-A4A8-9F29598E4437}" srcOrd="0" destOrd="0" presId="urn:microsoft.com/office/officeart/2005/8/layout/orgChart1"/>
    <dgm:cxn modelId="{96C6D493-5B92-4540-9D83-B83DCF7AB04A}" type="presParOf" srcId="{5762207E-28FC-4A2A-B8C5-2B9D917E75BC}" destId="{38C4A84A-F6DA-4C47-896B-A7F1C6C2F697}" srcOrd="1" destOrd="0" presId="urn:microsoft.com/office/officeart/2005/8/layout/orgChart1"/>
    <dgm:cxn modelId="{7063CC36-1617-42B0-994A-121C588CA05E}" type="presParOf" srcId="{ED3D54BC-38D0-49AF-90A1-BD043A2E7BEC}" destId="{21781558-B463-4DDB-B542-CA17A1EBE33F}" srcOrd="1" destOrd="0" presId="urn:microsoft.com/office/officeart/2005/8/layout/orgChart1"/>
    <dgm:cxn modelId="{FFD83452-6237-47B7-AEC9-22324D862522}" type="presParOf" srcId="{21781558-B463-4DDB-B542-CA17A1EBE33F}" destId="{E530D7AB-7B6B-4709-9725-19BCDB051409}" srcOrd="0" destOrd="0" presId="urn:microsoft.com/office/officeart/2005/8/layout/orgChart1"/>
    <dgm:cxn modelId="{51A82AF5-A14D-4DAA-B4AC-F28EF8BA0E2F}" type="presParOf" srcId="{21781558-B463-4DDB-B542-CA17A1EBE33F}" destId="{F82C0E7F-24BC-45CC-A11E-AEF78CCFDAF6}" srcOrd="1" destOrd="0" presId="urn:microsoft.com/office/officeart/2005/8/layout/orgChart1"/>
    <dgm:cxn modelId="{B395B0DB-AA40-4334-B530-20634DE65610}" type="presParOf" srcId="{F82C0E7F-24BC-45CC-A11E-AEF78CCFDAF6}" destId="{0AC487AB-4D7E-43A6-8137-3BF687995F0E}" srcOrd="0" destOrd="0" presId="urn:microsoft.com/office/officeart/2005/8/layout/orgChart1"/>
    <dgm:cxn modelId="{F73FF4B8-238A-4BEA-972C-E1D7EF3D2FB0}" type="presParOf" srcId="{0AC487AB-4D7E-43A6-8137-3BF687995F0E}" destId="{BBA65DAB-7279-4BCC-8264-B3EAC734ED2F}" srcOrd="0" destOrd="0" presId="urn:microsoft.com/office/officeart/2005/8/layout/orgChart1"/>
    <dgm:cxn modelId="{127409CD-1F88-4DBF-A965-EFE872A1A2F7}" type="presParOf" srcId="{0AC487AB-4D7E-43A6-8137-3BF687995F0E}" destId="{5A29D20C-4A30-4C8C-8927-5DF871BDF963}" srcOrd="1" destOrd="0" presId="urn:microsoft.com/office/officeart/2005/8/layout/orgChart1"/>
    <dgm:cxn modelId="{B040CB53-A50E-4BEF-9A70-E6C013A049FE}" type="presParOf" srcId="{F82C0E7F-24BC-45CC-A11E-AEF78CCFDAF6}" destId="{4F343C92-3B49-41C9-88E1-53EA94920EB2}" srcOrd="1" destOrd="0" presId="urn:microsoft.com/office/officeart/2005/8/layout/orgChart1"/>
    <dgm:cxn modelId="{0C59C3EC-0C84-418D-85B9-043344E7EDE9}" type="presParOf" srcId="{F82C0E7F-24BC-45CC-A11E-AEF78CCFDAF6}" destId="{D11C6DCF-B07B-4F54-9836-EF2B0EC7C372}" srcOrd="2" destOrd="0" presId="urn:microsoft.com/office/officeart/2005/8/layout/orgChart1"/>
    <dgm:cxn modelId="{260CD9DF-FE31-45B0-959A-F226CDBFDB82}" type="presParOf" srcId="{21781558-B463-4DDB-B542-CA17A1EBE33F}" destId="{DE8328B4-E3F7-4A37-90FE-732B3105C9B7}" srcOrd="2" destOrd="0" presId="urn:microsoft.com/office/officeart/2005/8/layout/orgChart1"/>
    <dgm:cxn modelId="{147560F4-6630-4FBF-944A-E1C3B7E6ED14}" type="presParOf" srcId="{21781558-B463-4DDB-B542-CA17A1EBE33F}" destId="{A17D3358-1288-4229-913D-3815A6CC2A60}" srcOrd="3" destOrd="0" presId="urn:microsoft.com/office/officeart/2005/8/layout/orgChart1"/>
    <dgm:cxn modelId="{6103E56E-61C0-4BF0-85D7-A350BE0C747C}" type="presParOf" srcId="{A17D3358-1288-4229-913D-3815A6CC2A60}" destId="{ECF1AFB2-4DFC-47AE-8FC1-A0D18FCBEF41}" srcOrd="0" destOrd="0" presId="urn:microsoft.com/office/officeart/2005/8/layout/orgChart1"/>
    <dgm:cxn modelId="{607AE6F3-A2EA-4D86-BAD5-AE9B92CE4A95}" type="presParOf" srcId="{ECF1AFB2-4DFC-47AE-8FC1-A0D18FCBEF41}" destId="{579D99DF-B775-49A7-BA67-8FF0DAE96F0D}" srcOrd="0" destOrd="0" presId="urn:microsoft.com/office/officeart/2005/8/layout/orgChart1"/>
    <dgm:cxn modelId="{C62E184B-C5CC-46D0-BA56-E5A0FB5A38AD}" type="presParOf" srcId="{ECF1AFB2-4DFC-47AE-8FC1-A0D18FCBEF41}" destId="{7E5E966D-6738-4BFF-84EB-F1CCEBF231F0}" srcOrd="1" destOrd="0" presId="urn:microsoft.com/office/officeart/2005/8/layout/orgChart1"/>
    <dgm:cxn modelId="{50979B7C-80DA-45A3-9D18-6D4402D8DF3A}" type="presParOf" srcId="{A17D3358-1288-4229-913D-3815A6CC2A60}" destId="{EB65883D-3695-42A5-8763-9014037419CE}" srcOrd="1" destOrd="0" presId="urn:microsoft.com/office/officeart/2005/8/layout/orgChart1"/>
    <dgm:cxn modelId="{F28DA5DD-6F46-4439-A7A6-63CEF684378A}" type="presParOf" srcId="{A17D3358-1288-4229-913D-3815A6CC2A60}" destId="{7867ADA4-0223-4AA1-BDF2-816E727412D5}" srcOrd="2" destOrd="0" presId="urn:microsoft.com/office/officeart/2005/8/layout/orgChart1"/>
    <dgm:cxn modelId="{CC829E59-34D3-40CE-A7DB-69AFD011F418}" type="presParOf" srcId="{21781558-B463-4DDB-B542-CA17A1EBE33F}" destId="{50DC1223-BC5A-46DA-82EC-4D5E408E26F8}" srcOrd="4" destOrd="0" presId="urn:microsoft.com/office/officeart/2005/8/layout/orgChart1"/>
    <dgm:cxn modelId="{3BC75CE0-0EBC-4E66-BC6F-C4A4E557B7CC}" type="presParOf" srcId="{21781558-B463-4DDB-B542-CA17A1EBE33F}" destId="{3603E874-5D7A-4046-B4F6-3390C0359E56}" srcOrd="5" destOrd="0" presId="urn:microsoft.com/office/officeart/2005/8/layout/orgChart1"/>
    <dgm:cxn modelId="{A42E94F3-8FC5-4286-B285-3CB3F2339050}" type="presParOf" srcId="{3603E874-5D7A-4046-B4F6-3390C0359E56}" destId="{A68E769B-1FFA-4C34-9596-A14A9FBA7562}" srcOrd="0" destOrd="0" presId="urn:microsoft.com/office/officeart/2005/8/layout/orgChart1"/>
    <dgm:cxn modelId="{4D041A92-0F25-483E-AAFA-9DCD6FACEF30}" type="presParOf" srcId="{A68E769B-1FFA-4C34-9596-A14A9FBA7562}" destId="{497873E1-A982-47DF-9381-D5A44FFFB915}" srcOrd="0" destOrd="0" presId="urn:microsoft.com/office/officeart/2005/8/layout/orgChart1"/>
    <dgm:cxn modelId="{E6ADD17E-5DA1-45E7-8420-6FD15F463BFD}" type="presParOf" srcId="{A68E769B-1FFA-4C34-9596-A14A9FBA7562}" destId="{C032130E-ED36-4B17-B566-84A80E23FF19}" srcOrd="1" destOrd="0" presId="urn:microsoft.com/office/officeart/2005/8/layout/orgChart1"/>
    <dgm:cxn modelId="{9CA81D3E-D499-4A02-A0E7-6B58E7539829}" type="presParOf" srcId="{3603E874-5D7A-4046-B4F6-3390C0359E56}" destId="{CCB4BE7E-0DCD-44C8-A30C-C53A3334F58D}" srcOrd="1" destOrd="0" presId="urn:microsoft.com/office/officeart/2005/8/layout/orgChart1"/>
    <dgm:cxn modelId="{8EBE4CCE-DE20-4FBA-8D7A-FF608806B0FE}" type="presParOf" srcId="{3603E874-5D7A-4046-B4F6-3390C0359E56}" destId="{C15DF013-CC8B-4A6D-9EFA-0F1FD2EB78E8}" srcOrd="2" destOrd="0" presId="urn:microsoft.com/office/officeart/2005/8/layout/orgChart1"/>
    <dgm:cxn modelId="{F83EBA9B-E6E1-4368-A7FC-FF8C963E92C7}" type="presParOf" srcId="{21781558-B463-4DDB-B542-CA17A1EBE33F}" destId="{6EEFD916-9427-4288-87E4-6C3888AE4285}" srcOrd="6" destOrd="0" presId="urn:microsoft.com/office/officeart/2005/8/layout/orgChart1"/>
    <dgm:cxn modelId="{8589B552-F801-4679-9954-6479980B19CB}" type="presParOf" srcId="{21781558-B463-4DDB-B542-CA17A1EBE33F}" destId="{DB105D9C-985D-4128-9DA4-B1B079C00430}" srcOrd="7" destOrd="0" presId="urn:microsoft.com/office/officeart/2005/8/layout/orgChart1"/>
    <dgm:cxn modelId="{4A1ED9BC-A7BE-4F11-97BC-45CB9AD36CC5}" type="presParOf" srcId="{DB105D9C-985D-4128-9DA4-B1B079C00430}" destId="{4B017E4C-F335-4555-9F1D-E30715218D62}" srcOrd="0" destOrd="0" presId="urn:microsoft.com/office/officeart/2005/8/layout/orgChart1"/>
    <dgm:cxn modelId="{FBFC9B7F-F256-42B7-95CA-B34B00159346}" type="presParOf" srcId="{4B017E4C-F335-4555-9F1D-E30715218D62}" destId="{AC8A8BC6-A55C-4244-B4EC-0D66B3AD5CCE}" srcOrd="0" destOrd="0" presId="urn:microsoft.com/office/officeart/2005/8/layout/orgChart1"/>
    <dgm:cxn modelId="{5163EA45-3B5F-4790-9103-5388C40073AC}" type="presParOf" srcId="{4B017E4C-F335-4555-9F1D-E30715218D62}" destId="{4DF7E95E-48D9-464C-92CA-B272DE1C798C}" srcOrd="1" destOrd="0" presId="urn:microsoft.com/office/officeart/2005/8/layout/orgChart1"/>
    <dgm:cxn modelId="{B88F2713-3CC5-4642-8996-DEB8A1E2DCF8}" type="presParOf" srcId="{DB105D9C-985D-4128-9DA4-B1B079C00430}" destId="{2F39E0C1-B1AB-40F8-94C9-1149D03E85D4}" srcOrd="1" destOrd="0" presId="urn:microsoft.com/office/officeart/2005/8/layout/orgChart1"/>
    <dgm:cxn modelId="{C7AF9488-E4C8-4D77-A152-CC721A685B72}" type="presParOf" srcId="{DB105D9C-985D-4128-9DA4-B1B079C00430}" destId="{4359E1AB-6548-4E87-885F-6FC8A910B119}" srcOrd="2" destOrd="0" presId="urn:microsoft.com/office/officeart/2005/8/layout/orgChart1"/>
    <dgm:cxn modelId="{B6C26694-6922-4BC0-8B56-762D110B93C2}" type="presParOf" srcId="{21781558-B463-4DDB-B542-CA17A1EBE33F}" destId="{3B21B5D8-789F-4CEB-A0F7-9EC440F04A31}" srcOrd="8" destOrd="0" presId="urn:microsoft.com/office/officeart/2005/8/layout/orgChart1"/>
    <dgm:cxn modelId="{F50ED312-9B0E-4A76-BA3F-EB6C5B1D4214}" type="presParOf" srcId="{21781558-B463-4DDB-B542-CA17A1EBE33F}" destId="{020AF2D0-77D8-46EF-9BD5-E0851544189B}" srcOrd="9" destOrd="0" presId="urn:microsoft.com/office/officeart/2005/8/layout/orgChart1"/>
    <dgm:cxn modelId="{505A4BAC-E9B5-404E-96E9-DD6FCF0AEE18}" type="presParOf" srcId="{020AF2D0-77D8-46EF-9BD5-E0851544189B}" destId="{23333CB6-A6A4-488C-9E27-32C21F101C5F}" srcOrd="0" destOrd="0" presId="urn:microsoft.com/office/officeart/2005/8/layout/orgChart1"/>
    <dgm:cxn modelId="{9417F491-DE3D-406E-9B6F-27270A97FA22}" type="presParOf" srcId="{23333CB6-A6A4-488C-9E27-32C21F101C5F}" destId="{DDE08E0A-2323-42CF-B3D9-FEA534379A1F}" srcOrd="0" destOrd="0" presId="urn:microsoft.com/office/officeart/2005/8/layout/orgChart1"/>
    <dgm:cxn modelId="{D962847E-70D0-4E1F-83AC-F0476D3E8F89}" type="presParOf" srcId="{23333CB6-A6A4-488C-9E27-32C21F101C5F}" destId="{098B765C-E24D-4467-9B4D-AD5F89EB75E5}" srcOrd="1" destOrd="0" presId="urn:microsoft.com/office/officeart/2005/8/layout/orgChart1"/>
    <dgm:cxn modelId="{D2FD3B41-9172-49FE-A88D-08CFCCCB30A1}" type="presParOf" srcId="{020AF2D0-77D8-46EF-9BD5-E0851544189B}" destId="{B396F89D-DA99-4CFA-B49A-0F617B01D200}" srcOrd="1" destOrd="0" presId="urn:microsoft.com/office/officeart/2005/8/layout/orgChart1"/>
    <dgm:cxn modelId="{9D1F2FBE-44E8-4C73-A15A-2734DC5AF394}" type="presParOf" srcId="{020AF2D0-77D8-46EF-9BD5-E0851544189B}" destId="{3753B787-9FBE-4E43-B8FC-C6BB8AA962D7}" srcOrd="2" destOrd="0" presId="urn:microsoft.com/office/officeart/2005/8/layout/orgChart1"/>
    <dgm:cxn modelId="{BD3A43C1-6640-497A-962C-DE5C472F6DC1}" type="presParOf" srcId="{21781558-B463-4DDB-B542-CA17A1EBE33F}" destId="{B958FA47-71F2-401F-845B-F8F9217BD5AF}" srcOrd="10" destOrd="0" presId="urn:microsoft.com/office/officeart/2005/8/layout/orgChart1"/>
    <dgm:cxn modelId="{C4C97336-DC71-4A65-BE97-7D5680384A4E}" type="presParOf" srcId="{21781558-B463-4DDB-B542-CA17A1EBE33F}" destId="{71CB6171-41A5-4277-9E42-72CF7B6CDC51}" srcOrd="11" destOrd="0" presId="urn:microsoft.com/office/officeart/2005/8/layout/orgChart1"/>
    <dgm:cxn modelId="{DFA77CE9-E499-4DC4-AF2F-E7410A7A8BF7}" type="presParOf" srcId="{71CB6171-41A5-4277-9E42-72CF7B6CDC51}" destId="{D5414EB3-5BE1-4FB9-B952-AC15325654FC}" srcOrd="0" destOrd="0" presId="urn:microsoft.com/office/officeart/2005/8/layout/orgChart1"/>
    <dgm:cxn modelId="{5EF67570-FAE4-4F56-9D9F-CC5983B1019C}" type="presParOf" srcId="{D5414EB3-5BE1-4FB9-B952-AC15325654FC}" destId="{BC9F4F5D-AC18-4139-93D5-FADEE7A55E6C}" srcOrd="0" destOrd="0" presId="urn:microsoft.com/office/officeart/2005/8/layout/orgChart1"/>
    <dgm:cxn modelId="{1A634A14-8D37-497E-9AE3-2BB752473137}" type="presParOf" srcId="{D5414EB3-5BE1-4FB9-B952-AC15325654FC}" destId="{9CA0B65C-2CD6-4910-A29F-45E58846CB1C}" srcOrd="1" destOrd="0" presId="urn:microsoft.com/office/officeart/2005/8/layout/orgChart1"/>
    <dgm:cxn modelId="{E7693898-5910-47C3-99CD-F349EDE772D2}" type="presParOf" srcId="{71CB6171-41A5-4277-9E42-72CF7B6CDC51}" destId="{45E193AD-C966-435B-A086-842296A71A8B}" srcOrd="1" destOrd="0" presId="urn:microsoft.com/office/officeart/2005/8/layout/orgChart1"/>
    <dgm:cxn modelId="{6F588462-A37C-438C-A35D-36157A63D183}" type="presParOf" srcId="{71CB6171-41A5-4277-9E42-72CF7B6CDC51}" destId="{AEF2A6D8-6F0F-46D7-BAAF-24ABD449C386}" srcOrd="2" destOrd="0" presId="urn:microsoft.com/office/officeart/2005/8/layout/orgChart1"/>
    <dgm:cxn modelId="{28D38E19-9013-4FEB-9091-0B01168D9CF9}" type="presParOf" srcId="{ED3D54BC-38D0-49AF-90A1-BD043A2E7BEC}" destId="{3282E467-106D-4046-B7EB-A291F954CA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CAB097-5A43-4987-9B1A-2C67E1A533BB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6FD681-FB08-4FA6-A393-A67CA7F4863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Social Behavioral, and Economic Sciences</a:t>
          </a:r>
        </a:p>
      </dgm:t>
    </dgm:pt>
    <dgm:pt modelId="{74BB8758-C6EE-4381-8B7F-08E4A5172A0D}" type="parTrans" cxnId="{09F8F30C-D260-4C8A-88DE-882CCCAEF010}">
      <dgm:prSet/>
      <dgm:spPr/>
      <dgm:t>
        <a:bodyPr/>
        <a:lstStyle/>
        <a:p>
          <a:endParaRPr lang="en-US"/>
        </a:p>
      </dgm:t>
    </dgm:pt>
    <dgm:pt modelId="{5F142278-AFAF-4FF0-BC7A-40388DAAADAE}" type="sibTrans" cxnId="{09F8F30C-D260-4C8A-88DE-882CCCAEF010}">
      <dgm:prSet/>
      <dgm:spPr/>
      <dgm:t>
        <a:bodyPr/>
        <a:lstStyle/>
        <a:p>
          <a:endParaRPr lang="en-US"/>
        </a:p>
      </dgm:t>
    </dgm:pt>
    <dgm:pt modelId="{52F13D03-5FEF-46DB-8185-3DD83C9C350A}">
      <dgm:prSet phldrT="[Text]"/>
      <dgm:spPr>
        <a:solidFill>
          <a:srgbClr val="8FAADC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Behavioral and Cognitive Sciences</a:t>
          </a:r>
        </a:p>
      </dgm:t>
    </dgm:pt>
    <dgm:pt modelId="{4FA484B5-FAEC-4C5E-B648-543A21D54569}" type="parTrans" cxnId="{EDBDA85A-7457-406E-ACD3-8FB6CA9313EC}">
      <dgm:prSet/>
      <dgm:spPr/>
      <dgm:t>
        <a:bodyPr/>
        <a:lstStyle/>
        <a:p>
          <a:endParaRPr lang="en-US"/>
        </a:p>
      </dgm:t>
    </dgm:pt>
    <dgm:pt modelId="{2C34E94B-155B-41B1-B545-C430B346EAEF}" type="sibTrans" cxnId="{EDBDA85A-7457-406E-ACD3-8FB6CA9313EC}">
      <dgm:prSet/>
      <dgm:spPr/>
      <dgm:t>
        <a:bodyPr/>
        <a:lstStyle/>
        <a:p>
          <a:endParaRPr lang="en-US"/>
        </a:p>
      </dgm:t>
    </dgm:pt>
    <dgm:pt modelId="{A8F4E7E1-5D6E-47A9-A3E4-B82010481428}">
      <dgm:prSet phldrT="[Text]"/>
      <dgm:spPr>
        <a:solidFill>
          <a:srgbClr val="8FAADC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Social and Economic Sciences</a:t>
          </a:r>
        </a:p>
      </dgm:t>
    </dgm:pt>
    <dgm:pt modelId="{87CE1D9C-B1F9-4FBC-B9FC-8C9BB6E916AE}" type="parTrans" cxnId="{DB4E4F44-0189-44E7-B10D-A5F786BFEF13}">
      <dgm:prSet/>
      <dgm:spPr/>
      <dgm:t>
        <a:bodyPr/>
        <a:lstStyle/>
        <a:p>
          <a:endParaRPr lang="en-US"/>
        </a:p>
      </dgm:t>
    </dgm:pt>
    <dgm:pt modelId="{0DF199E8-3AB9-4B12-93FA-CBA547AC0AF9}" type="sibTrans" cxnId="{DB4E4F44-0189-44E7-B10D-A5F786BFEF13}">
      <dgm:prSet/>
      <dgm:spPr/>
      <dgm:t>
        <a:bodyPr/>
        <a:lstStyle/>
        <a:p>
          <a:endParaRPr lang="en-US"/>
        </a:p>
      </dgm:t>
    </dgm:pt>
    <dgm:pt modelId="{E9F1C8B6-FE09-4E8E-B7B2-51273D3B209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National Center for Science and Engineering Statistics</a:t>
          </a:r>
        </a:p>
      </dgm:t>
    </dgm:pt>
    <dgm:pt modelId="{6A4418C8-101F-4EB5-87F6-5DA93C966D03}" type="parTrans" cxnId="{8A47D94D-B6C8-4F51-BE95-0023DC69A84B}">
      <dgm:prSet/>
      <dgm:spPr/>
      <dgm:t>
        <a:bodyPr/>
        <a:lstStyle/>
        <a:p>
          <a:endParaRPr lang="en-US"/>
        </a:p>
      </dgm:t>
    </dgm:pt>
    <dgm:pt modelId="{3F79FCA2-9693-47D7-A764-DD3641FE5BDD}" type="sibTrans" cxnId="{8A47D94D-B6C8-4F51-BE95-0023DC69A84B}">
      <dgm:prSet/>
      <dgm:spPr/>
      <dgm:t>
        <a:bodyPr/>
        <a:lstStyle/>
        <a:p>
          <a:endParaRPr lang="en-US"/>
        </a:p>
      </dgm:t>
    </dgm:pt>
    <dgm:pt modelId="{DB2E5B6E-281D-4D9D-A27A-C4E62138EA2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SBE Multidisciplinary Activities</a:t>
          </a:r>
        </a:p>
      </dgm:t>
    </dgm:pt>
    <dgm:pt modelId="{0622F556-1F5F-46A0-9176-9E1B9F13D517}" type="parTrans" cxnId="{FD2DAC94-B0E4-4615-B7FC-E1BD828A3D01}">
      <dgm:prSet/>
      <dgm:spPr/>
      <dgm:t>
        <a:bodyPr/>
        <a:lstStyle/>
        <a:p>
          <a:endParaRPr lang="en-US"/>
        </a:p>
      </dgm:t>
    </dgm:pt>
    <dgm:pt modelId="{B347AD6D-FEE3-4EF9-A24C-F56B02DF9EF5}" type="sibTrans" cxnId="{FD2DAC94-B0E4-4615-B7FC-E1BD828A3D01}">
      <dgm:prSet/>
      <dgm:spPr/>
      <dgm:t>
        <a:bodyPr/>
        <a:lstStyle/>
        <a:p>
          <a:endParaRPr lang="en-US"/>
        </a:p>
      </dgm:t>
    </dgm:pt>
    <dgm:pt modelId="{B79A6932-ED6B-4718-A32C-C53F7DE15E1C}" type="pres">
      <dgm:prSet presAssocID="{BBCAB097-5A43-4987-9B1A-2C67E1A533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7C2BDD-621B-4928-B12E-ADB72F7C7370}" type="pres">
      <dgm:prSet presAssocID="{826FD681-FB08-4FA6-A393-A67CA7F48636}" presName="hierRoot1" presStyleCnt="0">
        <dgm:presLayoutVars>
          <dgm:hierBranch val="init"/>
        </dgm:presLayoutVars>
      </dgm:prSet>
      <dgm:spPr/>
    </dgm:pt>
    <dgm:pt modelId="{A7B0F747-3FCC-4A1D-A3BD-49887A4D8536}" type="pres">
      <dgm:prSet presAssocID="{826FD681-FB08-4FA6-A393-A67CA7F48636}" presName="rootComposite1" presStyleCnt="0"/>
      <dgm:spPr/>
    </dgm:pt>
    <dgm:pt modelId="{E2F5BBE9-D19F-4B50-A81E-E1E7289384D2}" type="pres">
      <dgm:prSet presAssocID="{826FD681-FB08-4FA6-A393-A67CA7F4863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E0F4A7-8822-414F-BE73-4001FA9E6962}" type="pres">
      <dgm:prSet presAssocID="{826FD681-FB08-4FA6-A393-A67CA7F4863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2A5CD37-CAB8-4513-90DA-4BC0D3CA57ED}" type="pres">
      <dgm:prSet presAssocID="{826FD681-FB08-4FA6-A393-A67CA7F48636}" presName="hierChild2" presStyleCnt="0"/>
      <dgm:spPr/>
    </dgm:pt>
    <dgm:pt modelId="{8DF58269-6B85-4AFB-ADEC-557797AC4BF8}" type="pres">
      <dgm:prSet presAssocID="{4FA484B5-FAEC-4C5E-B648-543A21D54569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7AEE81E-80BC-454A-A2CD-48B8750E981E}" type="pres">
      <dgm:prSet presAssocID="{52F13D03-5FEF-46DB-8185-3DD83C9C350A}" presName="hierRoot2" presStyleCnt="0">
        <dgm:presLayoutVars>
          <dgm:hierBranch val="init"/>
        </dgm:presLayoutVars>
      </dgm:prSet>
      <dgm:spPr/>
    </dgm:pt>
    <dgm:pt modelId="{C87BE957-4D6D-4D22-A337-28771695A2B7}" type="pres">
      <dgm:prSet presAssocID="{52F13D03-5FEF-46DB-8185-3DD83C9C350A}" presName="rootComposite" presStyleCnt="0"/>
      <dgm:spPr/>
    </dgm:pt>
    <dgm:pt modelId="{877F748C-81B2-498F-AF79-03351EC5592E}" type="pres">
      <dgm:prSet presAssocID="{52F13D03-5FEF-46DB-8185-3DD83C9C350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A685A-C778-4140-A417-AED6AF2B0B3F}" type="pres">
      <dgm:prSet presAssocID="{52F13D03-5FEF-46DB-8185-3DD83C9C350A}" presName="rootConnector" presStyleLbl="node2" presStyleIdx="0" presStyleCnt="4"/>
      <dgm:spPr/>
      <dgm:t>
        <a:bodyPr/>
        <a:lstStyle/>
        <a:p>
          <a:endParaRPr lang="en-US"/>
        </a:p>
      </dgm:t>
    </dgm:pt>
    <dgm:pt modelId="{079E648C-C70D-4C43-B8A0-F00E6B4393EC}" type="pres">
      <dgm:prSet presAssocID="{52F13D03-5FEF-46DB-8185-3DD83C9C350A}" presName="hierChild4" presStyleCnt="0"/>
      <dgm:spPr/>
    </dgm:pt>
    <dgm:pt modelId="{72465B09-C0BA-4445-A581-003FF090674B}" type="pres">
      <dgm:prSet presAssocID="{52F13D03-5FEF-46DB-8185-3DD83C9C350A}" presName="hierChild5" presStyleCnt="0"/>
      <dgm:spPr/>
    </dgm:pt>
    <dgm:pt modelId="{D97A57A4-6F08-4900-9DAC-A64ABBF09FE5}" type="pres">
      <dgm:prSet presAssocID="{87CE1D9C-B1F9-4FBC-B9FC-8C9BB6E916A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72F4BBE-E71E-4CFF-9756-ECC90A938D5E}" type="pres">
      <dgm:prSet presAssocID="{A8F4E7E1-5D6E-47A9-A3E4-B82010481428}" presName="hierRoot2" presStyleCnt="0">
        <dgm:presLayoutVars>
          <dgm:hierBranch val="init"/>
        </dgm:presLayoutVars>
      </dgm:prSet>
      <dgm:spPr/>
    </dgm:pt>
    <dgm:pt modelId="{F0BB7BC5-394B-42C5-BA8E-7A4E6A8B3BEF}" type="pres">
      <dgm:prSet presAssocID="{A8F4E7E1-5D6E-47A9-A3E4-B82010481428}" presName="rootComposite" presStyleCnt="0"/>
      <dgm:spPr/>
    </dgm:pt>
    <dgm:pt modelId="{9D0D058A-3BE2-41DD-9154-E7CF6BE57E0A}" type="pres">
      <dgm:prSet presAssocID="{A8F4E7E1-5D6E-47A9-A3E4-B8201048142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C6A7D7-09F1-4A1F-B3EE-03F256AEBE0D}" type="pres">
      <dgm:prSet presAssocID="{A8F4E7E1-5D6E-47A9-A3E4-B82010481428}" presName="rootConnector" presStyleLbl="node2" presStyleIdx="1" presStyleCnt="4"/>
      <dgm:spPr/>
      <dgm:t>
        <a:bodyPr/>
        <a:lstStyle/>
        <a:p>
          <a:endParaRPr lang="en-US"/>
        </a:p>
      </dgm:t>
    </dgm:pt>
    <dgm:pt modelId="{82810E22-C7B0-4207-97C6-7AD280F0627A}" type="pres">
      <dgm:prSet presAssocID="{A8F4E7E1-5D6E-47A9-A3E4-B82010481428}" presName="hierChild4" presStyleCnt="0"/>
      <dgm:spPr/>
    </dgm:pt>
    <dgm:pt modelId="{731CF8B9-116C-45E3-A34E-4B50BBFA6A3C}" type="pres">
      <dgm:prSet presAssocID="{A8F4E7E1-5D6E-47A9-A3E4-B82010481428}" presName="hierChild5" presStyleCnt="0"/>
      <dgm:spPr/>
    </dgm:pt>
    <dgm:pt modelId="{38E3B620-415A-4BC1-BF48-89E47E5B7153}" type="pres">
      <dgm:prSet presAssocID="{6A4418C8-101F-4EB5-87F6-5DA93C966D03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E393BCF-E13B-47A1-9CA1-111AE49EEC6C}" type="pres">
      <dgm:prSet presAssocID="{E9F1C8B6-FE09-4E8E-B7B2-51273D3B2092}" presName="hierRoot2" presStyleCnt="0">
        <dgm:presLayoutVars>
          <dgm:hierBranch val="init"/>
        </dgm:presLayoutVars>
      </dgm:prSet>
      <dgm:spPr/>
    </dgm:pt>
    <dgm:pt modelId="{9B8947C0-FB63-4308-80A0-E1188054FC39}" type="pres">
      <dgm:prSet presAssocID="{E9F1C8B6-FE09-4E8E-B7B2-51273D3B2092}" presName="rootComposite" presStyleCnt="0"/>
      <dgm:spPr/>
    </dgm:pt>
    <dgm:pt modelId="{4D6DE83B-D729-4B00-AA74-10BAFEDFE778}" type="pres">
      <dgm:prSet presAssocID="{E9F1C8B6-FE09-4E8E-B7B2-51273D3B209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A32CD2-BE32-48CE-B721-82DA74AFB2C0}" type="pres">
      <dgm:prSet presAssocID="{E9F1C8B6-FE09-4E8E-B7B2-51273D3B2092}" presName="rootConnector" presStyleLbl="node2" presStyleIdx="2" presStyleCnt="4"/>
      <dgm:spPr/>
      <dgm:t>
        <a:bodyPr/>
        <a:lstStyle/>
        <a:p>
          <a:endParaRPr lang="en-US"/>
        </a:p>
      </dgm:t>
    </dgm:pt>
    <dgm:pt modelId="{CF139A90-FBF8-4EE3-A212-221745D713EE}" type="pres">
      <dgm:prSet presAssocID="{E9F1C8B6-FE09-4E8E-B7B2-51273D3B2092}" presName="hierChild4" presStyleCnt="0"/>
      <dgm:spPr/>
    </dgm:pt>
    <dgm:pt modelId="{133A8B94-6E27-4447-A99D-6E6377B16CB1}" type="pres">
      <dgm:prSet presAssocID="{E9F1C8B6-FE09-4E8E-B7B2-51273D3B2092}" presName="hierChild5" presStyleCnt="0"/>
      <dgm:spPr/>
    </dgm:pt>
    <dgm:pt modelId="{48DDD277-E85B-4396-9D3B-6CB108202514}" type="pres">
      <dgm:prSet presAssocID="{0622F556-1F5F-46A0-9176-9E1B9F13D517}" presName="Name37" presStyleLbl="parChTrans1D2" presStyleIdx="3" presStyleCnt="4"/>
      <dgm:spPr/>
      <dgm:t>
        <a:bodyPr/>
        <a:lstStyle/>
        <a:p>
          <a:endParaRPr lang="en-US"/>
        </a:p>
      </dgm:t>
    </dgm:pt>
    <dgm:pt modelId="{9BC74532-0497-42B4-918D-23CF800F04C2}" type="pres">
      <dgm:prSet presAssocID="{DB2E5B6E-281D-4D9D-A27A-C4E62138EA22}" presName="hierRoot2" presStyleCnt="0">
        <dgm:presLayoutVars>
          <dgm:hierBranch val="init"/>
        </dgm:presLayoutVars>
      </dgm:prSet>
      <dgm:spPr/>
    </dgm:pt>
    <dgm:pt modelId="{4FD03A08-3702-4542-8FF0-15CD455B89BB}" type="pres">
      <dgm:prSet presAssocID="{DB2E5B6E-281D-4D9D-A27A-C4E62138EA22}" presName="rootComposite" presStyleCnt="0"/>
      <dgm:spPr/>
    </dgm:pt>
    <dgm:pt modelId="{2D2FA6BF-8232-401D-94AB-AB11F07E4820}" type="pres">
      <dgm:prSet presAssocID="{DB2E5B6E-281D-4D9D-A27A-C4E62138EA2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BE8B5F-DCB0-439D-9F37-7668592F0C73}" type="pres">
      <dgm:prSet presAssocID="{DB2E5B6E-281D-4D9D-A27A-C4E62138EA22}" presName="rootConnector" presStyleLbl="node2" presStyleIdx="3" presStyleCnt="4"/>
      <dgm:spPr/>
      <dgm:t>
        <a:bodyPr/>
        <a:lstStyle/>
        <a:p>
          <a:endParaRPr lang="en-US"/>
        </a:p>
      </dgm:t>
    </dgm:pt>
    <dgm:pt modelId="{8F3075A3-BDDB-4495-86E0-5204569B70E3}" type="pres">
      <dgm:prSet presAssocID="{DB2E5B6E-281D-4D9D-A27A-C4E62138EA22}" presName="hierChild4" presStyleCnt="0"/>
      <dgm:spPr/>
    </dgm:pt>
    <dgm:pt modelId="{DDD8F731-9AC1-424E-8A10-929D6AFE7477}" type="pres">
      <dgm:prSet presAssocID="{DB2E5B6E-281D-4D9D-A27A-C4E62138EA22}" presName="hierChild5" presStyleCnt="0"/>
      <dgm:spPr/>
    </dgm:pt>
    <dgm:pt modelId="{63C4DD80-BA1A-40AD-BAA1-6B26D7725A85}" type="pres">
      <dgm:prSet presAssocID="{826FD681-FB08-4FA6-A393-A67CA7F48636}" presName="hierChild3" presStyleCnt="0"/>
      <dgm:spPr/>
    </dgm:pt>
  </dgm:ptLst>
  <dgm:cxnLst>
    <dgm:cxn modelId="{DB4E4F44-0189-44E7-B10D-A5F786BFEF13}" srcId="{826FD681-FB08-4FA6-A393-A67CA7F48636}" destId="{A8F4E7E1-5D6E-47A9-A3E4-B82010481428}" srcOrd="1" destOrd="0" parTransId="{87CE1D9C-B1F9-4FBC-B9FC-8C9BB6E916AE}" sibTransId="{0DF199E8-3AB9-4B12-93FA-CBA547AC0AF9}"/>
    <dgm:cxn modelId="{CD56B3FA-53B1-4D0A-868F-78049616D044}" type="presOf" srcId="{826FD681-FB08-4FA6-A393-A67CA7F48636}" destId="{6FE0F4A7-8822-414F-BE73-4001FA9E6962}" srcOrd="1" destOrd="0" presId="urn:microsoft.com/office/officeart/2005/8/layout/orgChart1"/>
    <dgm:cxn modelId="{74809033-0F35-4A11-B550-2CFB935D5D75}" type="presOf" srcId="{52F13D03-5FEF-46DB-8185-3DD83C9C350A}" destId="{027A685A-C778-4140-A417-AED6AF2B0B3F}" srcOrd="1" destOrd="0" presId="urn:microsoft.com/office/officeart/2005/8/layout/orgChart1"/>
    <dgm:cxn modelId="{4287EF80-534D-4670-BD84-1AA27AEDAABE}" type="presOf" srcId="{6A4418C8-101F-4EB5-87F6-5DA93C966D03}" destId="{38E3B620-415A-4BC1-BF48-89E47E5B7153}" srcOrd="0" destOrd="0" presId="urn:microsoft.com/office/officeart/2005/8/layout/orgChart1"/>
    <dgm:cxn modelId="{09F8F30C-D260-4C8A-88DE-882CCCAEF010}" srcId="{BBCAB097-5A43-4987-9B1A-2C67E1A533BB}" destId="{826FD681-FB08-4FA6-A393-A67CA7F48636}" srcOrd="0" destOrd="0" parTransId="{74BB8758-C6EE-4381-8B7F-08E4A5172A0D}" sibTransId="{5F142278-AFAF-4FF0-BC7A-40388DAAADAE}"/>
    <dgm:cxn modelId="{3ABAC078-45B9-445D-993E-FE3B1AF9EAC5}" type="presOf" srcId="{A8F4E7E1-5D6E-47A9-A3E4-B82010481428}" destId="{1DC6A7D7-09F1-4A1F-B3EE-03F256AEBE0D}" srcOrd="1" destOrd="0" presId="urn:microsoft.com/office/officeart/2005/8/layout/orgChart1"/>
    <dgm:cxn modelId="{8A47D94D-B6C8-4F51-BE95-0023DC69A84B}" srcId="{826FD681-FB08-4FA6-A393-A67CA7F48636}" destId="{E9F1C8B6-FE09-4E8E-B7B2-51273D3B2092}" srcOrd="2" destOrd="0" parTransId="{6A4418C8-101F-4EB5-87F6-5DA93C966D03}" sibTransId="{3F79FCA2-9693-47D7-A764-DD3641FE5BDD}"/>
    <dgm:cxn modelId="{D17EDB6F-CA36-42D0-976C-20B94DDEFD49}" type="presOf" srcId="{0622F556-1F5F-46A0-9176-9E1B9F13D517}" destId="{48DDD277-E85B-4396-9D3B-6CB108202514}" srcOrd="0" destOrd="0" presId="urn:microsoft.com/office/officeart/2005/8/layout/orgChart1"/>
    <dgm:cxn modelId="{53D58541-9DFC-4BA6-9CC8-75C5C11F4AA1}" type="presOf" srcId="{DB2E5B6E-281D-4D9D-A27A-C4E62138EA22}" destId="{2D2FA6BF-8232-401D-94AB-AB11F07E4820}" srcOrd="0" destOrd="0" presId="urn:microsoft.com/office/officeart/2005/8/layout/orgChart1"/>
    <dgm:cxn modelId="{DB64DC8C-EDF1-4B07-A7BA-553654BE9D68}" type="presOf" srcId="{4FA484B5-FAEC-4C5E-B648-543A21D54569}" destId="{8DF58269-6B85-4AFB-ADEC-557797AC4BF8}" srcOrd="0" destOrd="0" presId="urn:microsoft.com/office/officeart/2005/8/layout/orgChart1"/>
    <dgm:cxn modelId="{E24B9F6B-75E9-4E9F-934B-0A73C9CDB768}" type="presOf" srcId="{826FD681-FB08-4FA6-A393-A67CA7F48636}" destId="{E2F5BBE9-D19F-4B50-A81E-E1E7289384D2}" srcOrd="0" destOrd="0" presId="urn:microsoft.com/office/officeart/2005/8/layout/orgChart1"/>
    <dgm:cxn modelId="{EDBDA85A-7457-406E-ACD3-8FB6CA9313EC}" srcId="{826FD681-FB08-4FA6-A393-A67CA7F48636}" destId="{52F13D03-5FEF-46DB-8185-3DD83C9C350A}" srcOrd="0" destOrd="0" parTransId="{4FA484B5-FAEC-4C5E-B648-543A21D54569}" sibTransId="{2C34E94B-155B-41B1-B545-C430B346EAEF}"/>
    <dgm:cxn modelId="{ECCDB0C1-966C-4343-8972-48175D97808D}" type="presOf" srcId="{DB2E5B6E-281D-4D9D-A27A-C4E62138EA22}" destId="{6BBE8B5F-DCB0-439D-9F37-7668592F0C73}" srcOrd="1" destOrd="0" presId="urn:microsoft.com/office/officeart/2005/8/layout/orgChart1"/>
    <dgm:cxn modelId="{FD2DAC94-B0E4-4615-B7FC-E1BD828A3D01}" srcId="{826FD681-FB08-4FA6-A393-A67CA7F48636}" destId="{DB2E5B6E-281D-4D9D-A27A-C4E62138EA22}" srcOrd="3" destOrd="0" parTransId="{0622F556-1F5F-46A0-9176-9E1B9F13D517}" sibTransId="{B347AD6D-FEE3-4EF9-A24C-F56B02DF9EF5}"/>
    <dgm:cxn modelId="{57ECB8AA-BC1C-4B96-981B-E21DF0017C46}" type="presOf" srcId="{87CE1D9C-B1F9-4FBC-B9FC-8C9BB6E916AE}" destId="{D97A57A4-6F08-4900-9DAC-A64ABBF09FE5}" srcOrd="0" destOrd="0" presId="urn:microsoft.com/office/officeart/2005/8/layout/orgChart1"/>
    <dgm:cxn modelId="{EFD08795-E6C8-4B29-8456-C2AA8AC0E9D2}" type="presOf" srcId="{BBCAB097-5A43-4987-9B1A-2C67E1A533BB}" destId="{B79A6932-ED6B-4718-A32C-C53F7DE15E1C}" srcOrd="0" destOrd="0" presId="urn:microsoft.com/office/officeart/2005/8/layout/orgChart1"/>
    <dgm:cxn modelId="{FB8381E2-526E-4772-A0B2-55C5F44857D8}" type="presOf" srcId="{E9F1C8B6-FE09-4E8E-B7B2-51273D3B2092}" destId="{ABA32CD2-BE32-48CE-B721-82DA74AFB2C0}" srcOrd="1" destOrd="0" presId="urn:microsoft.com/office/officeart/2005/8/layout/orgChart1"/>
    <dgm:cxn modelId="{201C65F2-A6FA-4CE8-9E4F-E608977E1C68}" type="presOf" srcId="{E9F1C8B6-FE09-4E8E-B7B2-51273D3B2092}" destId="{4D6DE83B-D729-4B00-AA74-10BAFEDFE778}" srcOrd="0" destOrd="0" presId="urn:microsoft.com/office/officeart/2005/8/layout/orgChart1"/>
    <dgm:cxn modelId="{D7E48976-DDEF-4C21-A7E1-191094FB2A6C}" type="presOf" srcId="{A8F4E7E1-5D6E-47A9-A3E4-B82010481428}" destId="{9D0D058A-3BE2-41DD-9154-E7CF6BE57E0A}" srcOrd="0" destOrd="0" presId="urn:microsoft.com/office/officeart/2005/8/layout/orgChart1"/>
    <dgm:cxn modelId="{B05CB5BB-1990-419A-A0EE-585B6F0A142A}" type="presOf" srcId="{52F13D03-5FEF-46DB-8185-3DD83C9C350A}" destId="{877F748C-81B2-498F-AF79-03351EC5592E}" srcOrd="0" destOrd="0" presId="urn:microsoft.com/office/officeart/2005/8/layout/orgChart1"/>
    <dgm:cxn modelId="{0419B34C-88C2-4796-8E1F-C2FD091BFE88}" type="presParOf" srcId="{B79A6932-ED6B-4718-A32C-C53F7DE15E1C}" destId="{2E7C2BDD-621B-4928-B12E-ADB72F7C7370}" srcOrd="0" destOrd="0" presId="urn:microsoft.com/office/officeart/2005/8/layout/orgChart1"/>
    <dgm:cxn modelId="{08AA7FD0-AF83-4BCA-85C7-8D406CD012C1}" type="presParOf" srcId="{2E7C2BDD-621B-4928-B12E-ADB72F7C7370}" destId="{A7B0F747-3FCC-4A1D-A3BD-49887A4D8536}" srcOrd="0" destOrd="0" presId="urn:microsoft.com/office/officeart/2005/8/layout/orgChart1"/>
    <dgm:cxn modelId="{79FF5359-D905-4067-986B-F5D827DAD222}" type="presParOf" srcId="{A7B0F747-3FCC-4A1D-A3BD-49887A4D8536}" destId="{E2F5BBE9-D19F-4B50-A81E-E1E7289384D2}" srcOrd="0" destOrd="0" presId="urn:microsoft.com/office/officeart/2005/8/layout/orgChart1"/>
    <dgm:cxn modelId="{D3F7455B-59E5-4C57-89A3-56FF1432E577}" type="presParOf" srcId="{A7B0F747-3FCC-4A1D-A3BD-49887A4D8536}" destId="{6FE0F4A7-8822-414F-BE73-4001FA9E6962}" srcOrd="1" destOrd="0" presId="urn:microsoft.com/office/officeart/2005/8/layout/orgChart1"/>
    <dgm:cxn modelId="{B205C60F-9AD3-4221-8B2E-2A42F530017E}" type="presParOf" srcId="{2E7C2BDD-621B-4928-B12E-ADB72F7C7370}" destId="{32A5CD37-CAB8-4513-90DA-4BC0D3CA57ED}" srcOrd="1" destOrd="0" presId="urn:microsoft.com/office/officeart/2005/8/layout/orgChart1"/>
    <dgm:cxn modelId="{0BBF1F98-3BC1-489F-8F8E-938260D5FB6D}" type="presParOf" srcId="{32A5CD37-CAB8-4513-90DA-4BC0D3CA57ED}" destId="{8DF58269-6B85-4AFB-ADEC-557797AC4BF8}" srcOrd="0" destOrd="0" presId="urn:microsoft.com/office/officeart/2005/8/layout/orgChart1"/>
    <dgm:cxn modelId="{2EDFCD43-DAC8-410F-945D-DBBD6AAF4897}" type="presParOf" srcId="{32A5CD37-CAB8-4513-90DA-4BC0D3CA57ED}" destId="{67AEE81E-80BC-454A-A2CD-48B8750E981E}" srcOrd="1" destOrd="0" presId="urn:microsoft.com/office/officeart/2005/8/layout/orgChart1"/>
    <dgm:cxn modelId="{F23B4E3C-BA2A-4972-A147-18DB893D48B1}" type="presParOf" srcId="{67AEE81E-80BC-454A-A2CD-48B8750E981E}" destId="{C87BE957-4D6D-4D22-A337-28771695A2B7}" srcOrd="0" destOrd="0" presId="urn:microsoft.com/office/officeart/2005/8/layout/orgChart1"/>
    <dgm:cxn modelId="{3DBB8E3F-5C4C-49B3-A06F-CA49EE00F5FC}" type="presParOf" srcId="{C87BE957-4D6D-4D22-A337-28771695A2B7}" destId="{877F748C-81B2-498F-AF79-03351EC5592E}" srcOrd="0" destOrd="0" presId="urn:microsoft.com/office/officeart/2005/8/layout/orgChart1"/>
    <dgm:cxn modelId="{80929D50-6012-4CF6-AEF7-C321925EC129}" type="presParOf" srcId="{C87BE957-4D6D-4D22-A337-28771695A2B7}" destId="{027A685A-C778-4140-A417-AED6AF2B0B3F}" srcOrd="1" destOrd="0" presId="urn:microsoft.com/office/officeart/2005/8/layout/orgChart1"/>
    <dgm:cxn modelId="{D38DE7CF-DA45-4CA5-9C20-13987E81A3A5}" type="presParOf" srcId="{67AEE81E-80BC-454A-A2CD-48B8750E981E}" destId="{079E648C-C70D-4C43-B8A0-F00E6B4393EC}" srcOrd="1" destOrd="0" presId="urn:microsoft.com/office/officeart/2005/8/layout/orgChart1"/>
    <dgm:cxn modelId="{BA4D921A-87A2-47C8-9D7F-E8D94F38F3D3}" type="presParOf" srcId="{67AEE81E-80BC-454A-A2CD-48B8750E981E}" destId="{72465B09-C0BA-4445-A581-003FF090674B}" srcOrd="2" destOrd="0" presId="urn:microsoft.com/office/officeart/2005/8/layout/orgChart1"/>
    <dgm:cxn modelId="{F883ABBF-CFEA-4567-ACE6-78F1F139A56A}" type="presParOf" srcId="{32A5CD37-CAB8-4513-90DA-4BC0D3CA57ED}" destId="{D97A57A4-6F08-4900-9DAC-A64ABBF09FE5}" srcOrd="2" destOrd="0" presId="urn:microsoft.com/office/officeart/2005/8/layout/orgChart1"/>
    <dgm:cxn modelId="{E8C6848C-14FE-46AC-B85C-B9CDD5F309E4}" type="presParOf" srcId="{32A5CD37-CAB8-4513-90DA-4BC0D3CA57ED}" destId="{472F4BBE-E71E-4CFF-9756-ECC90A938D5E}" srcOrd="3" destOrd="0" presId="urn:microsoft.com/office/officeart/2005/8/layout/orgChart1"/>
    <dgm:cxn modelId="{50A118F6-CB30-40D8-9204-2094573C323A}" type="presParOf" srcId="{472F4BBE-E71E-4CFF-9756-ECC90A938D5E}" destId="{F0BB7BC5-394B-42C5-BA8E-7A4E6A8B3BEF}" srcOrd="0" destOrd="0" presId="urn:microsoft.com/office/officeart/2005/8/layout/orgChart1"/>
    <dgm:cxn modelId="{F9350178-7551-4268-AD42-4569E99628C8}" type="presParOf" srcId="{F0BB7BC5-394B-42C5-BA8E-7A4E6A8B3BEF}" destId="{9D0D058A-3BE2-41DD-9154-E7CF6BE57E0A}" srcOrd="0" destOrd="0" presId="urn:microsoft.com/office/officeart/2005/8/layout/orgChart1"/>
    <dgm:cxn modelId="{875ADDEE-AA8C-46EB-AE1B-44E88AEAA875}" type="presParOf" srcId="{F0BB7BC5-394B-42C5-BA8E-7A4E6A8B3BEF}" destId="{1DC6A7D7-09F1-4A1F-B3EE-03F256AEBE0D}" srcOrd="1" destOrd="0" presId="urn:microsoft.com/office/officeart/2005/8/layout/orgChart1"/>
    <dgm:cxn modelId="{1BC50D1B-5890-4AB5-9773-9012D6198832}" type="presParOf" srcId="{472F4BBE-E71E-4CFF-9756-ECC90A938D5E}" destId="{82810E22-C7B0-4207-97C6-7AD280F0627A}" srcOrd="1" destOrd="0" presId="urn:microsoft.com/office/officeart/2005/8/layout/orgChart1"/>
    <dgm:cxn modelId="{D2D75D32-327C-4521-B962-09206B9B3F20}" type="presParOf" srcId="{472F4BBE-E71E-4CFF-9756-ECC90A938D5E}" destId="{731CF8B9-116C-45E3-A34E-4B50BBFA6A3C}" srcOrd="2" destOrd="0" presId="urn:microsoft.com/office/officeart/2005/8/layout/orgChart1"/>
    <dgm:cxn modelId="{4168F49A-3B5F-49DB-A850-E43A1BDB34AA}" type="presParOf" srcId="{32A5CD37-CAB8-4513-90DA-4BC0D3CA57ED}" destId="{38E3B620-415A-4BC1-BF48-89E47E5B7153}" srcOrd="4" destOrd="0" presId="urn:microsoft.com/office/officeart/2005/8/layout/orgChart1"/>
    <dgm:cxn modelId="{7CB2A174-1A39-4311-9816-D69B911C7B73}" type="presParOf" srcId="{32A5CD37-CAB8-4513-90DA-4BC0D3CA57ED}" destId="{DE393BCF-E13B-47A1-9CA1-111AE49EEC6C}" srcOrd="5" destOrd="0" presId="urn:microsoft.com/office/officeart/2005/8/layout/orgChart1"/>
    <dgm:cxn modelId="{659FB911-0BED-444A-9E0B-F72856321FE6}" type="presParOf" srcId="{DE393BCF-E13B-47A1-9CA1-111AE49EEC6C}" destId="{9B8947C0-FB63-4308-80A0-E1188054FC39}" srcOrd="0" destOrd="0" presId="urn:microsoft.com/office/officeart/2005/8/layout/orgChart1"/>
    <dgm:cxn modelId="{E1253C92-FFFE-441E-B9EC-632B4A9ACCFA}" type="presParOf" srcId="{9B8947C0-FB63-4308-80A0-E1188054FC39}" destId="{4D6DE83B-D729-4B00-AA74-10BAFEDFE778}" srcOrd="0" destOrd="0" presId="urn:microsoft.com/office/officeart/2005/8/layout/orgChart1"/>
    <dgm:cxn modelId="{4A57EDD1-8418-4894-AE05-DC607350270E}" type="presParOf" srcId="{9B8947C0-FB63-4308-80A0-E1188054FC39}" destId="{ABA32CD2-BE32-48CE-B721-82DA74AFB2C0}" srcOrd="1" destOrd="0" presId="urn:microsoft.com/office/officeart/2005/8/layout/orgChart1"/>
    <dgm:cxn modelId="{981523EC-70DF-4F11-B5F0-FC17F13F3C40}" type="presParOf" srcId="{DE393BCF-E13B-47A1-9CA1-111AE49EEC6C}" destId="{CF139A90-FBF8-4EE3-A212-221745D713EE}" srcOrd="1" destOrd="0" presId="urn:microsoft.com/office/officeart/2005/8/layout/orgChart1"/>
    <dgm:cxn modelId="{EA4D3A70-9B8E-43C6-B407-685B699937D6}" type="presParOf" srcId="{DE393BCF-E13B-47A1-9CA1-111AE49EEC6C}" destId="{133A8B94-6E27-4447-A99D-6E6377B16CB1}" srcOrd="2" destOrd="0" presId="urn:microsoft.com/office/officeart/2005/8/layout/orgChart1"/>
    <dgm:cxn modelId="{2CB7D086-368A-48D9-A522-7B24A77ABDAD}" type="presParOf" srcId="{32A5CD37-CAB8-4513-90DA-4BC0D3CA57ED}" destId="{48DDD277-E85B-4396-9D3B-6CB108202514}" srcOrd="6" destOrd="0" presId="urn:microsoft.com/office/officeart/2005/8/layout/orgChart1"/>
    <dgm:cxn modelId="{056867DA-EAE9-4ED8-8D80-D0897844C730}" type="presParOf" srcId="{32A5CD37-CAB8-4513-90DA-4BC0D3CA57ED}" destId="{9BC74532-0497-42B4-918D-23CF800F04C2}" srcOrd="7" destOrd="0" presId="urn:microsoft.com/office/officeart/2005/8/layout/orgChart1"/>
    <dgm:cxn modelId="{CF0D3EAE-B9E6-489E-93B1-7214A5A89062}" type="presParOf" srcId="{9BC74532-0497-42B4-918D-23CF800F04C2}" destId="{4FD03A08-3702-4542-8FF0-15CD455B89BB}" srcOrd="0" destOrd="0" presId="urn:microsoft.com/office/officeart/2005/8/layout/orgChart1"/>
    <dgm:cxn modelId="{629620AF-D96B-418F-A637-E983671E61CF}" type="presParOf" srcId="{4FD03A08-3702-4542-8FF0-15CD455B89BB}" destId="{2D2FA6BF-8232-401D-94AB-AB11F07E4820}" srcOrd="0" destOrd="0" presId="urn:microsoft.com/office/officeart/2005/8/layout/orgChart1"/>
    <dgm:cxn modelId="{9FEECDC1-FF7F-42E3-BF7A-D53456FA0970}" type="presParOf" srcId="{4FD03A08-3702-4542-8FF0-15CD455B89BB}" destId="{6BBE8B5F-DCB0-439D-9F37-7668592F0C73}" srcOrd="1" destOrd="0" presId="urn:microsoft.com/office/officeart/2005/8/layout/orgChart1"/>
    <dgm:cxn modelId="{CA2A6D46-DC3C-4405-8D24-5B2C77A35BCE}" type="presParOf" srcId="{9BC74532-0497-42B4-918D-23CF800F04C2}" destId="{8F3075A3-BDDB-4495-86E0-5204569B70E3}" srcOrd="1" destOrd="0" presId="urn:microsoft.com/office/officeart/2005/8/layout/orgChart1"/>
    <dgm:cxn modelId="{7BDE80BF-8095-4BCE-8F08-CF0AB546E667}" type="presParOf" srcId="{9BC74532-0497-42B4-918D-23CF800F04C2}" destId="{DDD8F731-9AC1-424E-8A10-929D6AFE7477}" srcOrd="2" destOrd="0" presId="urn:microsoft.com/office/officeart/2005/8/layout/orgChart1"/>
    <dgm:cxn modelId="{4AA81EF6-1B06-4B26-881C-D02E90E858E8}" type="presParOf" srcId="{2E7C2BDD-621B-4928-B12E-ADB72F7C7370}" destId="{63C4DD80-BA1A-40AD-BAA1-6B26D7725A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25D4C7-75A7-4CE1-A747-45E8757F105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B63FE-8C40-45A1-B14A-E2986B12D473}">
      <dgm:prSet phldrT="[Text]"/>
      <dgm:spPr/>
      <dgm:t>
        <a:bodyPr/>
        <a:lstStyle/>
        <a:p>
          <a:r>
            <a:rPr lang="en-US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Geography and Spatial Sciences</a:t>
          </a:r>
        </a:p>
      </dgm:t>
    </dgm:pt>
    <dgm:pt modelId="{4331138C-0177-4C3E-A2E3-77B497043B53}" type="parTrans" cxnId="{7A0ADAAB-B17C-42BA-B1EE-918866945B30}">
      <dgm:prSet/>
      <dgm:spPr/>
      <dgm:t>
        <a:bodyPr/>
        <a:lstStyle/>
        <a:p>
          <a:endParaRPr lang="en-US"/>
        </a:p>
      </dgm:t>
    </dgm:pt>
    <dgm:pt modelId="{0D1B32DF-5D5E-4422-8063-C6F6CE060279}" type="sibTrans" cxnId="{7A0ADAAB-B17C-42BA-B1EE-918866945B30}">
      <dgm:prSet/>
      <dgm:spPr/>
      <dgm:t>
        <a:bodyPr/>
        <a:lstStyle/>
        <a:p>
          <a:endParaRPr lang="en-US"/>
        </a:p>
      </dgm:t>
    </dgm:pt>
    <dgm:pt modelId="{569750CF-CA26-4358-86D8-4B1C22A414C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Anthropology Programs</a:t>
          </a:r>
        </a:p>
      </dgm:t>
    </dgm:pt>
    <dgm:pt modelId="{919E3232-23D4-4619-A9A6-8FCB62EB163A}" type="parTrans" cxnId="{7D81D559-10B6-4549-B4B1-F83BD255CF81}">
      <dgm:prSet/>
      <dgm:spPr/>
      <dgm:t>
        <a:bodyPr/>
        <a:lstStyle/>
        <a:p>
          <a:endParaRPr lang="en-US"/>
        </a:p>
      </dgm:t>
    </dgm:pt>
    <dgm:pt modelId="{22C012BF-FC01-4ACB-9D88-489074ECF342}" type="sibTrans" cxnId="{7D81D559-10B6-4549-B4B1-F83BD255CF81}">
      <dgm:prSet/>
      <dgm:spPr/>
      <dgm:t>
        <a:bodyPr/>
        <a:lstStyle/>
        <a:p>
          <a:endParaRPr lang="en-US"/>
        </a:p>
      </dgm:t>
    </dgm:pt>
    <dgm:pt modelId="{75682954-AFF5-4807-B414-A64425F199C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Psychology and Linguistics Programs</a:t>
          </a:r>
        </a:p>
      </dgm:t>
    </dgm:pt>
    <dgm:pt modelId="{A03C8404-98A5-455D-97C0-C73C84B598B4}" type="parTrans" cxnId="{BC6ACA26-56DC-4EFF-B9FE-7B0756DB66EA}">
      <dgm:prSet/>
      <dgm:spPr/>
      <dgm:t>
        <a:bodyPr/>
        <a:lstStyle/>
        <a:p>
          <a:endParaRPr lang="en-US"/>
        </a:p>
      </dgm:t>
    </dgm:pt>
    <dgm:pt modelId="{DCE4DE1E-D2BF-4614-BFA1-0EA1F1583BC0}" type="sibTrans" cxnId="{BC6ACA26-56DC-4EFF-B9FE-7B0756DB66EA}">
      <dgm:prSet/>
      <dgm:spPr/>
      <dgm:t>
        <a:bodyPr/>
        <a:lstStyle/>
        <a:p>
          <a:endParaRPr lang="en-US"/>
        </a:p>
      </dgm:t>
    </dgm:pt>
    <dgm:pt modelId="{108421E6-4748-4F3D-A816-3503B281F73A}" type="pres">
      <dgm:prSet presAssocID="{4A25D4C7-75A7-4CE1-A747-45E8757F10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0142C6-6EC6-44B4-AFA2-97884A45E8E8}" type="pres">
      <dgm:prSet presAssocID="{D63B63FE-8C40-45A1-B14A-E2986B12D4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7D9A8-B9CC-452A-BD60-C8442D4ACFF4}" type="pres">
      <dgm:prSet presAssocID="{0D1B32DF-5D5E-4422-8063-C6F6CE060279}" presName="spacer" presStyleCnt="0"/>
      <dgm:spPr/>
    </dgm:pt>
    <dgm:pt modelId="{93D6D33B-48EB-4502-A585-39288ECA1463}" type="pres">
      <dgm:prSet presAssocID="{569750CF-CA26-4358-86D8-4B1C22A414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6A8DE-AF40-4B5C-A890-298187ADA5AE}" type="pres">
      <dgm:prSet presAssocID="{22C012BF-FC01-4ACB-9D88-489074ECF342}" presName="spacer" presStyleCnt="0"/>
      <dgm:spPr/>
    </dgm:pt>
    <dgm:pt modelId="{DBDA1088-C3A6-4F9E-B768-7F52803DFEFC}" type="pres">
      <dgm:prSet presAssocID="{75682954-AFF5-4807-B414-A64425F199C0}" presName="parentText" presStyleLbl="node1" presStyleIdx="2" presStyleCnt="3" custLinFactNeighborX="1855" custLinFactNeighborY="537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0ADAAB-B17C-42BA-B1EE-918866945B30}" srcId="{4A25D4C7-75A7-4CE1-A747-45E8757F1059}" destId="{D63B63FE-8C40-45A1-B14A-E2986B12D473}" srcOrd="0" destOrd="0" parTransId="{4331138C-0177-4C3E-A2E3-77B497043B53}" sibTransId="{0D1B32DF-5D5E-4422-8063-C6F6CE060279}"/>
    <dgm:cxn modelId="{F9E5511D-C04C-42BF-B61B-7F98DCC79544}" type="presOf" srcId="{D63B63FE-8C40-45A1-B14A-E2986B12D473}" destId="{240142C6-6EC6-44B4-AFA2-97884A45E8E8}" srcOrd="0" destOrd="0" presId="urn:microsoft.com/office/officeart/2005/8/layout/vList2"/>
    <dgm:cxn modelId="{D4AFF8E9-8CC4-4D5C-BDF2-0D4FF9C127AD}" type="presOf" srcId="{4A25D4C7-75A7-4CE1-A747-45E8757F1059}" destId="{108421E6-4748-4F3D-A816-3503B281F73A}" srcOrd="0" destOrd="0" presId="urn:microsoft.com/office/officeart/2005/8/layout/vList2"/>
    <dgm:cxn modelId="{3644356C-E4C7-4622-8EBC-49D2966046B2}" type="presOf" srcId="{569750CF-CA26-4358-86D8-4B1C22A414C9}" destId="{93D6D33B-48EB-4502-A585-39288ECA1463}" srcOrd="0" destOrd="0" presId="urn:microsoft.com/office/officeart/2005/8/layout/vList2"/>
    <dgm:cxn modelId="{BC6ACA26-56DC-4EFF-B9FE-7B0756DB66EA}" srcId="{4A25D4C7-75A7-4CE1-A747-45E8757F1059}" destId="{75682954-AFF5-4807-B414-A64425F199C0}" srcOrd="2" destOrd="0" parTransId="{A03C8404-98A5-455D-97C0-C73C84B598B4}" sibTransId="{DCE4DE1E-D2BF-4614-BFA1-0EA1F1583BC0}"/>
    <dgm:cxn modelId="{B5FB1811-E4A3-4B85-BA99-4FD1FAE12A6E}" type="presOf" srcId="{75682954-AFF5-4807-B414-A64425F199C0}" destId="{DBDA1088-C3A6-4F9E-B768-7F52803DFEFC}" srcOrd="0" destOrd="0" presId="urn:microsoft.com/office/officeart/2005/8/layout/vList2"/>
    <dgm:cxn modelId="{7D81D559-10B6-4549-B4B1-F83BD255CF81}" srcId="{4A25D4C7-75A7-4CE1-A747-45E8757F1059}" destId="{569750CF-CA26-4358-86D8-4B1C22A414C9}" srcOrd="1" destOrd="0" parTransId="{919E3232-23D4-4619-A9A6-8FCB62EB163A}" sibTransId="{22C012BF-FC01-4ACB-9D88-489074ECF342}"/>
    <dgm:cxn modelId="{96767B0B-AD7F-427C-BB2C-7EBC8ACAAC9D}" type="presParOf" srcId="{108421E6-4748-4F3D-A816-3503B281F73A}" destId="{240142C6-6EC6-44B4-AFA2-97884A45E8E8}" srcOrd="0" destOrd="0" presId="urn:microsoft.com/office/officeart/2005/8/layout/vList2"/>
    <dgm:cxn modelId="{46D5D8D9-187F-4091-BDED-755BCF118C4E}" type="presParOf" srcId="{108421E6-4748-4F3D-A816-3503B281F73A}" destId="{3BA7D9A8-B9CC-452A-BD60-C8442D4ACFF4}" srcOrd="1" destOrd="0" presId="urn:microsoft.com/office/officeart/2005/8/layout/vList2"/>
    <dgm:cxn modelId="{9F3DB884-1D1C-4EB0-8FD0-F9B3D547DD0A}" type="presParOf" srcId="{108421E6-4748-4F3D-A816-3503B281F73A}" destId="{93D6D33B-48EB-4502-A585-39288ECA1463}" srcOrd="2" destOrd="0" presId="urn:microsoft.com/office/officeart/2005/8/layout/vList2"/>
    <dgm:cxn modelId="{75988E6E-464A-478C-8773-87C4792DBBD1}" type="presParOf" srcId="{108421E6-4748-4F3D-A816-3503B281F73A}" destId="{C9C6A8DE-AF40-4B5C-A890-298187ADA5AE}" srcOrd="3" destOrd="0" presId="urn:microsoft.com/office/officeart/2005/8/layout/vList2"/>
    <dgm:cxn modelId="{AB5A084B-13E7-4DED-8158-5117D1E881C1}" type="presParOf" srcId="{108421E6-4748-4F3D-A816-3503B281F73A}" destId="{DBDA1088-C3A6-4F9E-B768-7F52803DFE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25D4C7-75A7-4CE1-A747-45E8757F105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3B63FE-8C40-45A1-B14A-E2986B12D47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Economics</a:t>
          </a:r>
        </a:p>
      </dgm:t>
    </dgm:pt>
    <dgm:pt modelId="{4331138C-0177-4C3E-A2E3-77B497043B53}" type="parTrans" cxnId="{7A0ADAAB-B17C-42BA-B1EE-918866945B30}">
      <dgm:prSet/>
      <dgm:spPr/>
      <dgm:t>
        <a:bodyPr/>
        <a:lstStyle/>
        <a:p>
          <a:endParaRPr lang="en-US"/>
        </a:p>
      </dgm:t>
    </dgm:pt>
    <dgm:pt modelId="{0D1B32DF-5D5E-4422-8063-C6F6CE060279}" type="sibTrans" cxnId="{7A0ADAAB-B17C-42BA-B1EE-918866945B30}">
      <dgm:prSet/>
      <dgm:spPr/>
      <dgm:t>
        <a:bodyPr/>
        <a:lstStyle/>
        <a:p>
          <a:endParaRPr lang="en-US"/>
        </a:p>
      </dgm:t>
    </dgm:pt>
    <dgm:pt modelId="{569750CF-CA26-4358-86D8-4B1C22A414C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Decision, Risk, and Management Sciences</a:t>
          </a:r>
        </a:p>
      </dgm:t>
    </dgm:pt>
    <dgm:pt modelId="{919E3232-23D4-4619-A9A6-8FCB62EB163A}" type="parTrans" cxnId="{7D81D559-10B6-4549-B4B1-F83BD255CF81}">
      <dgm:prSet/>
      <dgm:spPr/>
      <dgm:t>
        <a:bodyPr/>
        <a:lstStyle/>
        <a:p>
          <a:endParaRPr lang="en-US"/>
        </a:p>
      </dgm:t>
    </dgm:pt>
    <dgm:pt modelId="{22C012BF-FC01-4ACB-9D88-489074ECF342}" type="sibTrans" cxnId="{7D81D559-10B6-4549-B4B1-F83BD255CF81}">
      <dgm:prSet/>
      <dgm:spPr/>
      <dgm:t>
        <a:bodyPr/>
        <a:lstStyle/>
        <a:p>
          <a:endParaRPr lang="en-US"/>
        </a:p>
      </dgm:t>
    </dgm:pt>
    <dgm:pt modelId="{6D083760-7444-4FAC-ABBC-612380B09CB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Methodology, Measurement, and Statistics</a:t>
          </a:r>
        </a:p>
      </dgm:t>
    </dgm:pt>
    <dgm:pt modelId="{727D683B-B078-4A25-86D3-5B6FBE88613B}" type="parTrans" cxnId="{38897CB2-DC5C-4E82-A19D-5D63EC0736C6}">
      <dgm:prSet/>
      <dgm:spPr/>
      <dgm:t>
        <a:bodyPr/>
        <a:lstStyle/>
        <a:p>
          <a:endParaRPr lang="en-US"/>
        </a:p>
      </dgm:t>
    </dgm:pt>
    <dgm:pt modelId="{3B61C050-4C5E-4332-BB50-469A121B2AD3}" type="sibTrans" cxnId="{38897CB2-DC5C-4E82-A19D-5D63EC0736C6}">
      <dgm:prSet/>
      <dgm:spPr/>
      <dgm:t>
        <a:bodyPr/>
        <a:lstStyle/>
        <a:p>
          <a:endParaRPr lang="en-US"/>
        </a:p>
      </dgm:t>
    </dgm:pt>
    <dgm:pt modelId="{02F60B74-243F-4878-8E71-92BBD40C4BD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Sociology</a:t>
          </a:r>
        </a:p>
      </dgm:t>
    </dgm:pt>
    <dgm:pt modelId="{94B4222A-B9EE-41B3-AAE0-1FE5D1EE309D}" type="parTrans" cxnId="{B8A7EE2C-E75C-42CC-BA98-F59078B22CB0}">
      <dgm:prSet/>
      <dgm:spPr/>
      <dgm:t>
        <a:bodyPr/>
        <a:lstStyle/>
        <a:p>
          <a:endParaRPr lang="en-US"/>
        </a:p>
      </dgm:t>
    </dgm:pt>
    <dgm:pt modelId="{5A085909-3660-4382-A414-B320E51C6F95}" type="sibTrans" cxnId="{B8A7EE2C-E75C-42CC-BA98-F59078B22CB0}">
      <dgm:prSet/>
      <dgm:spPr/>
      <dgm:t>
        <a:bodyPr/>
        <a:lstStyle/>
        <a:p>
          <a:endParaRPr lang="en-US"/>
        </a:p>
      </dgm:t>
    </dgm:pt>
    <dgm:pt modelId="{E8848775-B526-488B-8685-6A6DC10A0B7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Political Science</a:t>
          </a:r>
        </a:p>
      </dgm:t>
    </dgm:pt>
    <dgm:pt modelId="{5EEE95F5-53D4-4029-B45B-9C19FBC1237C}" type="parTrans" cxnId="{4F17705D-5262-4F18-AC23-7A731AC5AB98}">
      <dgm:prSet/>
      <dgm:spPr/>
      <dgm:t>
        <a:bodyPr/>
        <a:lstStyle/>
        <a:p>
          <a:endParaRPr lang="en-US"/>
        </a:p>
      </dgm:t>
    </dgm:pt>
    <dgm:pt modelId="{C9DFEF12-9E8F-4ECE-A78D-994F07EC7484}" type="sibTrans" cxnId="{4F17705D-5262-4F18-AC23-7A731AC5AB98}">
      <dgm:prSet/>
      <dgm:spPr/>
      <dgm:t>
        <a:bodyPr/>
        <a:lstStyle/>
        <a:p>
          <a:endParaRPr lang="en-US"/>
        </a:p>
      </dgm:t>
    </dgm:pt>
    <dgm:pt modelId="{FB3A707C-6AB8-4731-ADE9-44A6B0113E5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Law and Social Science</a:t>
          </a:r>
        </a:p>
      </dgm:t>
    </dgm:pt>
    <dgm:pt modelId="{4E999DB1-1A6A-4CCD-94A3-7A8D7FCF56A9}" type="parTrans" cxnId="{2B633D5E-4620-4864-9132-47310346504B}">
      <dgm:prSet/>
      <dgm:spPr/>
      <dgm:t>
        <a:bodyPr/>
        <a:lstStyle/>
        <a:p>
          <a:endParaRPr lang="en-US"/>
        </a:p>
      </dgm:t>
    </dgm:pt>
    <dgm:pt modelId="{1308C2CC-F2E3-4965-89F5-F788F33CADC3}" type="sibTrans" cxnId="{2B633D5E-4620-4864-9132-47310346504B}">
      <dgm:prSet/>
      <dgm:spPr/>
      <dgm:t>
        <a:bodyPr/>
        <a:lstStyle/>
        <a:p>
          <a:endParaRPr lang="en-US"/>
        </a:p>
      </dgm:t>
    </dgm:pt>
    <dgm:pt modelId="{0F1CD5BF-1737-4D58-9215-40332527520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Science, Technology, and Society</a:t>
          </a:r>
        </a:p>
      </dgm:t>
    </dgm:pt>
    <dgm:pt modelId="{7EC91B82-ADA9-4423-BEC1-6A037F9E153C}" type="parTrans" cxnId="{1FB7B6F7-9907-4254-8800-8697847A7629}">
      <dgm:prSet/>
      <dgm:spPr/>
      <dgm:t>
        <a:bodyPr/>
        <a:lstStyle/>
        <a:p>
          <a:endParaRPr lang="en-US"/>
        </a:p>
      </dgm:t>
    </dgm:pt>
    <dgm:pt modelId="{41CCB76A-3497-4C7E-A60D-1A56FE43676F}" type="sibTrans" cxnId="{1FB7B6F7-9907-4254-8800-8697847A7629}">
      <dgm:prSet/>
      <dgm:spPr/>
      <dgm:t>
        <a:bodyPr/>
        <a:lstStyle/>
        <a:p>
          <a:endParaRPr lang="en-US"/>
        </a:p>
      </dgm:t>
    </dgm:pt>
    <dgm:pt modelId="{108421E6-4748-4F3D-A816-3503B281F73A}" type="pres">
      <dgm:prSet presAssocID="{4A25D4C7-75A7-4CE1-A747-45E8757F10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0142C6-6EC6-44B4-AFA2-97884A45E8E8}" type="pres">
      <dgm:prSet presAssocID="{D63B63FE-8C40-45A1-B14A-E2986B12D47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7D9A8-B9CC-452A-BD60-C8442D4ACFF4}" type="pres">
      <dgm:prSet presAssocID="{0D1B32DF-5D5E-4422-8063-C6F6CE060279}" presName="spacer" presStyleCnt="0"/>
      <dgm:spPr/>
    </dgm:pt>
    <dgm:pt modelId="{93D6D33B-48EB-4502-A585-39288ECA1463}" type="pres">
      <dgm:prSet presAssocID="{569750CF-CA26-4358-86D8-4B1C22A414C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6A8DE-AF40-4B5C-A890-298187ADA5AE}" type="pres">
      <dgm:prSet presAssocID="{22C012BF-FC01-4ACB-9D88-489074ECF342}" presName="spacer" presStyleCnt="0"/>
      <dgm:spPr/>
    </dgm:pt>
    <dgm:pt modelId="{94343DC9-B027-47B4-9457-D8D75C84043C}" type="pres">
      <dgm:prSet presAssocID="{6D083760-7444-4FAC-ABBC-612380B09CB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6BF5E-B526-4157-9297-7021F2FAB845}" type="pres">
      <dgm:prSet presAssocID="{3B61C050-4C5E-4332-BB50-469A121B2AD3}" presName="spacer" presStyleCnt="0"/>
      <dgm:spPr/>
    </dgm:pt>
    <dgm:pt modelId="{F4C85293-69BD-4DE7-B5B8-0363265EECEB}" type="pres">
      <dgm:prSet presAssocID="{02F60B74-243F-4878-8E71-92BBD40C4BD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6B373-3F68-40DE-B159-36131888F726}" type="pres">
      <dgm:prSet presAssocID="{5A085909-3660-4382-A414-B320E51C6F95}" presName="spacer" presStyleCnt="0"/>
      <dgm:spPr/>
    </dgm:pt>
    <dgm:pt modelId="{9408F727-A0E2-4A3C-9ABC-264A9952E32B}" type="pres">
      <dgm:prSet presAssocID="{E8848775-B526-488B-8685-6A6DC10A0B7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3787E-3475-40E2-9714-3E0FD23ECF51}" type="pres">
      <dgm:prSet presAssocID="{C9DFEF12-9E8F-4ECE-A78D-994F07EC7484}" presName="spacer" presStyleCnt="0"/>
      <dgm:spPr/>
    </dgm:pt>
    <dgm:pt modelId="{7326A8ED-5B46-4359-944D-2F93D17F9816}" type="pres">
      <dgm:prSet presAssocID="{FB3A707C-6AB8-4731-ADE9-44A6B0113E5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8303D-F3F4-49EE-97C7-558191C04A3F}" type="pres">
      <dgm:prSet presAssocID="{1308C2CC-F2E3-4965-89F5-F788F33CADC3}" presName="spacer" presStyleCnt="0"/>
      <dgm:spPr/>
    </dgm:pt>
    <dgm:pt modelId="{11D4E15F-8A33-42DB-A870-BC5140B230A4}" type="pres">
      <dgm:prSet presAssocID="{0F1CD5BF-1737-4D58-9215-40332527520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0ADAAB-B17C-42BA-B1EE-918866945B30}" srcId="{4A25D4C7-75A7-4CE1-A747-45E8757F1059}" destId="{D63B63FE-8C40-45A1-B14A-E2986B12D473}" srcOrd="0" destOrd="0" parTransId="{4331138C-0177-4C3E-A2E3-77B497043B53}" sibTransId="{0D1B32DF-5D5E-4422-8063-C6F6CE060279}"/>
    <dgm:cxn modelId="{DFD61092-29E7-4572-85D2-1678857047C3}" type="presOf" srcId="{D63B63FE-8C40-45A1-B14A-E2986B12D473}" destId="{240142C6-6EC6-44B4-AFA2-97884A45E8E8}" srcOrd="0" destOrd="0" presId="urn:microsoft.com/office/officeart/2005/8/layout/vList2"/>
    <dgm:cxn modelId="{6A254E56-9D12-440F-88A2-3C8C24F54001}" type="presOf" srcId="{FB3A707C-6AB8-4731-ADE9-44A6B0113E5F}" destId="{7326A8ED-5B46-4359-944D-2F93D17F9816}" srcOrd="0" destOrd="0" presId="urn:microsoft.com/office/officeart/2005/8/layout/vList2"/>
    <dgm:cxn modelId="{ECE3E317-C7BC-40B8-95E4-11C4AF3D5E14}" type="presOf" srcId="{E8848775-B526-488B-8685-6A6DC10A0B7D}" destId="{9408F727-A0E2-4A3C-9ABC-264A9952E32B}" srcOrd="0" destOrd="0" presId="urn:microsoft.com/office/officeart/2005/8/layout/vList2"/>
    <dgm:cxn modelId="{514BE783-CB2E-44F6-8764-D687D052D038}" type="presOf" srcId="{4A25D4C7-75A7-4CE1-A747-45E8757F1059}" destId="{108421E6-4748-4F3D-A816-3503B281F73A}" srcOrd="0" destOrd="0" presId="urn:microsoft.com/office/officeart/2005/8/layout/vList2"/>
    <dgm:cxn modelId="{B8A7EE2C-E75C-42CC-BA98-F59078B22CB0}" srcId="{4A25D4C7-75A7-4CE1-A747-45E8757F1059}" destId="{02F60B74-243F-4878-8E71-92BBD40C4BDA}" srcOrd="3" destOrd="0" parTransId="{94B4222A-B9EE-41B3-AAE0-1FE5D1EE309D}" sibTransId="{5A085909-3660-4382-A414-B320E51C6F95}"/>
    <dgm:cxn modelId="{4F17705D-5262-4F18-AC23-7A731AC5AB98}" srcId="{4A25D4C7-75A7-4CE1-A747-45E8757F1059}" destId="{E8848775-B526-488B-8685-6A6DC10A0B7D}" srcOrd="4" destOrd="0" parTransId="{5EEE95F5-53D4-4029-B45B-9C19FBC1237C}" sibTransId="{C9DFEF12-9E8F-4ECE-A78D-994F07EC7484}"/>
    <dgm:cxn modelId="{9D212184-46F5-4616-B250-D5A4C39614C4}" type="presOf" srcId="{0F1CD5BF-1737-4D58-9215-40332527520C}" destId="{11D4E15F-8A33-42DB-A870-BC5140B230A4}" srcOrd="0" destOrd="0" presId="urn:microsoft.com/office/officeart/2005/8/layout/vList2"/>
    <dgm:cxn modelId="{2D2FD5BA-F992-4EC6-A698-281FB18C5855}" type="presOf" srcId="{6D083760-7444-4FAC-ABBC-612380B09CB5}" destId="{94343DC9-B027-47B4-9457-D8D75C84043C}" srcOrd="0" destOrd="0" presId="urn:microsoft.com/office/officeart/2005/8/layout/vList2"/>
    <dgm:cxn modelId="{1FB7B6F7-9907-4254-8800-8697847A7629}" srcId="{4A25D4C7-75A7-4CE1-A747-45E8757F1059}" destId="{0F1CD5BF-1737-4D58-9215-40332527520C}" srcOrd="6" destOrd="0" parTransId="{7EC91B82-ADA9-4423-BEC1-6A037F9E153C}" sibTransId="{41CCB76A-3497-4C7E-A60D-1A56FE43676F}"/>
    <dgm:cxn modelId="{E57E7B06-6800-4BD0-A148-2E91EF0F9D09}" type="presOf" srcId="{569750CF-CA26-4358-86D8-4B1C22A414C9}" destId="{93D6D33B-48EB-4502-A585-39288ECA1463}" srcOrd="0" destOrd="0" presId="urn:microsoft.com/office/officeart/2005/8/layout/vList2"/>
    <dgm:cxn modelId="{2B633D5E-4620-4864-9132-47310346504B}" srcId="{4A25D4C7-75A7-4CE1-A747-45E8757F1059}" destId="{FB3A707C-6AB8-4731-ADE9-44A6B0113E5F}" srcOrd="5" destOrd="0" parTransId="{4E999DB1-1A6A-4CCD-94A3-7A8D7FCF56A9}" sibTransId="{1308C2CC-F2E3-4965-89F5-F788F33CADC3}"/>
    <dgm:cxn modelId="{38897CB2-DC5C-4E82-A19D-5D63EC0736C6}" srcId="{4A25D4C7-75A7-4CE1-A747-45E8757F1059}" destId="{6D083760-7444-4FAC-ABBC-612380B09CB5}" srcOrd="2" destOrd="0" parTransId="{727D683B-B078-4A25-86D3-5B6FBE88613B}" sibTransId="{3B61C050-4C5E-4332-BB50-469A121B2AD3}"/>
    <dgm:cxn modelId="{CE8FD1C4-2867-417C-92AA-26C64F6534ED}" type="presOf" srcId="{02F60B74-243F-4878-8E71-92BBD40C4BDA}" destId="{F4C85293-69BD-4DE7-B5B8-0363265EECEB}" srcOrd="0" destOrd="0" presId="urn:microsoft.com/office/officeart/2005/8/layout/vList2"/>
    <dgm:cxn modelId="{7D81D559-10B6-4549-B4B1-F83BD255CF81}" srcId="{4A25D4C7-75A7-4CE1-A747-45E8757F1059}" destId="{569750CF-CA26-4358-86D8-4B1C22A414C9}" srcOrd="1" destOrd="0" parTransId="{919E3232-23D4-4619-A9A6-8FCB62EB163A}" sibTransId="{22C012BF-FC01-4ACB-9D88-489074ECF342}"/>
    <dgm:cxn modelId="{E8217B94-FD10-4F2F-82B7-C56F22C0D917}" type="presParOf" srcId="{108421E6-4748-4F3D-A816-3503B281F73A}" destId="{240142C6-6EC6-44B4-AFA2-97884A45E8E8}" srcOrd="0" destOrd="0" presId="urn:microsoft.com/office/officeart/2005/8/layout/vList2"/>
    <dgm:cxn modelId="{D7CD01EA-4607-4597-AC29-2EA62743A5C7}" type="presParOf" srcId="{108421E6-4748-4F3D-A816-3503B281F73A}" destId="{3BA7D9A8-B9CC-452A-BD60-C8442D4ACFF4}" srcOrd="1" destOrd="0" presId="urn:microsoft.com/office/officeart/2005/8/layout/vList2"/>
    <dgm:cxn modelId="{4C1C938E-9F13-4B70-A676-64C4669177D5}" type="presParOf" srcId="{108421E6-4748-4F3D-A816-3503B281F73A}" destId="{93D6D33B-48EB-4502-A585-39288ECA1463}" srcOrd="2" destOrd="0" presId="urn:microsoft.com/office/officeart/2005/8/layout/vList2"/>
    <dgm:cxn modelId="{70AEB085-9A14-4BD2-BE0F-581B1F1F8C5F}" type="presParOf" srcId="{108421E6-4748-4F3D-A816-3503B281F73A}" destId="{C9C6A8DE-AF40-4B5C-A890-298187ADA5AE}" srcOrd="3" destOrd="0" presId="urn:microsoft.com/office/officeart/2005/8/layout/vList2"/>
    <dgm:cxn modelId="{F139F4B3-B065-4771-8858-CEFFECC8C10C}" type="presParOf" srcId="{108421E6-4748-4F3D-A816-3503B281F73A}" destId="{94343DC9-B027-47B4-9457-D8D75C84043C}" srcOrd="4" destOrd="0" presId="urn:microsoft.com/office/officeart/2005/8/layout/vList2"/>
    <dgm:cxn modelId="{C4C02F63-A5E7-4EFC-BA13-3A81A4C2914B}" type="presParOf" srcId="{108421E6-4748-4F3D-A816-3503B281F73A}" destId="{EC66BF5E-B526-4157-9297-7021F2FAB845}" srcOrd="5" destOrd="0" presId="urn:microsoft.com/office/officeart/2005/8/layout/vList2"/>
    <dgm:cxn modelId="{4D1D08DA-2B18-4D6C-9F28-DE71994936E0}" type="presParOf" srcId="{108421E6-4748-4F3D-A816-3503B281F73A}" destId="{F4C85293-69BD-4DE7-B5B8-0363265EECEB}" srcOrd="6" destOrd="0" presId="urn:microsoft.com/office/officeart/2005/8/layout/vList2"/>
    <dgm:cxn modelId="{4C448780-1A1E-45A3-8568-E443984A6491}" type="presParOf" srcId="{108421E6-4748-4F3D-A816-3503B281F73A}" destId="{9A46B373-3F68-40DE-B159-36131888F726}" srcOrd="7" destOrd="0" presId="urn:microsoft.com/office/officeart/2005/8/layout/vList2"/>
    <dgm:cxn modelId="{C342C5A8-147D-4BD1-B140-9225A38972E8}" type="presParOf" srcId="{108421E6-4748-4F3D-A816-3503B281F73A}" destId="{9408F727-A0E2-4A3C-9ABC-264A9952E32B}" srcOrd="8" destOrd="0" presId="urn:microsoft.com/office/officeart/2005/8/layout/vList2"/>
    <dgm:cxn modelId="{12E4126C-32F9-47C5-9ACE-C81DDBB9BD41}" type="presParOf" srcId="{108421E6-4748-4F3D-A816-3503B281F73A}" destId="{2F33787E-3475-40E2-9714-3E0FD23ECF51}" srcOrd="9" destOrd="0" presId="urn:microsoft.com/office/officeart/2005/8/layout/vList2"/>
    <dgm:cxn modelId="{7A1A3962-8BA4-4D0E-9144-40B63730D9C5}" type="presParOf" srcId="{108421E6-4748-4F3D-A816-3503B281F73A}" destId="{7326A8ED-5B46-4359-944D-2F93D17F9816}" srcOrd="10" destOrd="0" presId="urn:microsoft.com/office/officeart/2005/8/layout/vList2"/>
    <dgm:cxn modelId="{58857758-F846-473B-90A7-ABCF171F6DE5}" type="presParOf" srcId="{108421E6-4748-4F3D-A816-3503B281F73A}" destId="{6B58303D-F3F4-49EE-97C7-558191C04A3F}" srcOrd="11" destOrd="0" presId="urn:microsoft.com/office/officeart/2005/8/layout/vList2"/>
    <dgm:cxn modelId="{9F5549EE-12B0-4FC4-AFB4-A53526F2A5E0}" type="presParOf" srcId="{108421E6-4748-4F3D-A816-3503B281F73A}" destId="{11D4E15F-8A33-42DB-A870-BC5140B230A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38B85-ECD2-4394-AC1F-D7D08A542D66}">
      <dsp:nvSpPr>
        <dsp:cNvPr id="0" name=""/>
        <dsp:cNvSpPr/>
      </dsp:nvSpPr>
      <dsp:spPr>
        <a:xfrm>
          <a:off x="3048000" y="1339518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3C4-CB9F-4AF9-B296-72096AE06EAA}">
      <dsp:nvSpPr>
        <dsp:cNvPr id="0" name=""/>
        <dsp:cNvSpPr/>
      </dsp:nvSpPr>
      <dsp:spPr>
        <a:xfrm>
          <a:off x="3002280" y="1339518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36E48-C05E-4CF3-870B-EF6013B4E430}">
      <dsp:nvSpPr>
        <dsp:cNvPr id="0" name=""/>
        <dsp:cNvSpPr/>
      </dsp:nvSpPr>
      <dsp:spPr>
        <a:xfrm>
          <a:off x="891517" y="1339518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DC520-1017-418B-A994-60B1C281B5A0}">
      <dsp:nvSpPr>
        <dsp:cNvPr id="0" name=""/>
        <dsp:cNvSpPr/>
      </dsp:nvSpPr>
      <dsp:spPr>
        <a:xfrm>
          <a:off x="2156891" y="448410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President</a:t>
          </a:r>
        </a:p>
      </dsp:txBody>
      <dsp:txXfrm>
        <a:off x="2156891" y="448410"/>
        <a:ext cx="1782216" cy="891108"/>
      </dsp:txXfrm>
    </dsp:sp>
    <dsp:sp modelId="{13CDD82A-F2FE-4236-B964-CE9ADEC4C474}">
      <dsp:nvSpPr>
        <dsp:cNvPr id="0" name=""/>
        <dsp:cNvSpPr/>
      </dsp:nvSpPr>
      <dsp:spPr>
        <a:xfrm>
          <a:off x="409" y="1713784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Office of Management and Budget</a:t>
          </a:r>
        </a:p>
      </dsp:txBody>
      <dsp:txXfrm>
        <a:off x="409" y="1713784"/>
        <a:ext cx="1782216" cy="891108"/>
      </dsp:txXfrm>
    </dsp:sp>
    <dsp:sp modelId="{160D88E0-D318-4989-9C65-468108D70BD8}">
      <dsp:nvSpPr>
        <dsp:cNvPr id="0" name=""/>
        <dsp:cNvSpPr/>
      </dsp:nvSpPr>
      <dsp:spPr>
        <a:xfrm>
          <a:off x="2156891" y="1713784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Science Advisor: Office of Science and Technology Policy</a:t>
          </a:r>
        </a:p>
      </dsp:txBody>
      <dsp:txXfrm>
        <a:off x="2156891" y="1713784"/>
        <a:ext cx="1782216" cy="891108"/>
      </dsp:txXfrm>
    </dsp:sp>
    <dsp:sp modelId="{ECFDC9E4-8FF7-4DE5-9471-0955DF3F10F3}">
      <dsp:nvSpPr>
        <dsp:cNvPr id="0" name=""/>
        <dsp:cNvSpPr/>
      </dsp:nvSpPr>
      <dsp:spPr>
        <a:xfrm>
          <a:off x="4313373" y="1713784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Other Boards, Councils</a:t>
          </a:r>
        </a:p>
      </dsp:txBody>
      <dsp:txXfrm>
        <a:off x="4313373" y="1713784"/>
        <a:ext cx="1782216" cy="89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6383-091E-426F-AFFA-84F38A19F424}">
      <dsp:nvSpPr>
        <dsp:cNvPr id="0" name=""/>
        <dsp:cNvSpPr/>
      </dsp:nvSpPr>
      <dsp:spPr>
        <a:xfrm>
          <a:off x="4380415" y="513730"/>
          <a:ext cx="4138450" cy="1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69"/>
              </a:lnTo>
              <a:lnTo>
                <a:pt x="4138450" y="95869"/>
              </a:lnTo>
              <a:lnTo>
                <a:pt x="4138450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F3B38-9972-45D0-A3A8-A85BA341FE38}">
      <dsp:nvSpPr>
        <dsp:cNvPr id="0" name=""/>
        <dsp:cNvSpPr/>
      </dsp:nvSpPr>
      <dsp:spPr>
        <a:xfrm>
          <a:off x="4380415" y="513730"/>
          <a:ext cx="3547243" cy="1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69"/>
              </a:lnTo>
              <a:lnTo>
                <a:pt x="3547243" y="95869"/>
              </a:lnTo>
              <a:lnTo>
                <a:pt x="3547243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1897E-AC1C-4614-B8F6-4FA62959CF4B}">
      <dsp:nvSpPr>
        <dsp:cNvPr id="0" name=""/>
        <dsp:cNvSpPr/>
      </dsp:nvSpPr>
      <dsp:spPr>
        <a:xfrm>
          <a:off x="4380415" y="513730"/>
          <a:ext cx="2956036" cy="1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69"/>
              </a:lnTo>
              <a:lnTo>
                <a:pt x="2956036" y="95869"/>
              </a:lnTo>
              <a:lnTo>
                <a:pt x="2956036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75BCB-B4B8-4A41-9B68-68FD06651B82}">
      <dsp:nvSpPr>
        <dsp:cNvPr id="0" name=""/>
        <dsp:cNvSpPr/>
      </dsp:nvSpPr>
      <dsp:spPr>
        <a:xfrm>
          <a:off x="4380415" y="513730"/>
          <a:ext cx="2364829" cy="1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69"/>
              </a:lnTo>
              <a:lnTo>
                <a:pt x="2364829" y="95869"/>
              </a:lnTo>
              <a:lnTo>
                <a:pt x="2364829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B0D1A-24AD-4DA6-8A3F-DE3DAFA70794}">
      <dsp:nvSpPr>
        <dsp:cNvPr id="0" name=""/>
        <dsp:cNvSpPr/>
      </dsp:nvSpPr>
      <dsp:spPr>
        <a:xfrm>
          <a:off x="4380415" y="513730"/>
          <a:ext cx="1773621" cy="1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69"/>
              </a:lnTo>
              <a:lnTo>
                <a:pt x="1773621" y="95869"/>
              </a:lnTo>
              <a:lnTo>
                <a:pt x="1773621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F26B9-73AA-42D6-9BAB-C00AF7D8866A}">
      <dsp:nvSpPr>
        <dsp:cNvPr id="0" name=""/>
        <dsp:cNvSpPr/>
      </dsp:nvSpPr>
      <dsp:spPr>
        <a:xfrm>
          <a:off x="4380415" y="513730"/>
          <a:ext cx="1182414" cy="1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69"/>
              </a:lnTo>
              <a:lnTo>
                <a:pt x="1182414" y="95869"/>
              </a:lnTo>
              <a:lnTo>
                <a:pt x="1182414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77670-7F8A-4E81-A584-7989B810452A}">
      <dsp:nvSpPr>
        <dsp:cNvPr id="0" name=""/>
        <dsp:cNvSpPr/>
      </dsp:nvSpPr>
      <dsp:spPr>
        <a:xfrm>
          <a:off x="4380415" y="513730"/>
          <a:ext cx="591207" cy="14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69"/>
              </a:lnTo>
              <a:lnTo>
                <a:pt x="591207" y="95869"/>
              </a:lnTo>
              <a:lnTo>
                <a:pt x="591207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6DD33-A104-4C77-893D-3A2AC7CCB7D3}">
      <dsp:nvSpPr>
        <dsp:cNvPr id="0" name=""/>
        <dsp:cNvSpPr/>
      </dsp:nvSpPr>
      <dsp:spPr>
        <a:xfrm>
          <a:off x="4334695" y="513730"/>
          <a:ext cx="91440" cy="140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C3D65-4A4D-479F-9E97-A1333D0613E0}">
      <dsp:nvSpPr>
        <dsp:cNvPr id="0" name=""/>
        <dsp:cNvSpPr/>
      </dsp:nvSpPr>
      <dsp:spPr>
        <a:xfrm>
          <a:off x="3789208" y="513730"/>
          <a:ext cx="591207" cy="140680"/>
        </a:xfrm>
        <a:custGeom>
          <a:avLst/>
          <a:gdLst/>
          <a:ahLst/>
          <a:cxnLst/>
          <a:rect l="0" t="0" r="0" b="0"/>
          <a:pathLst>
            <a:path>
              <a:moveTo>
                <a:pt x="591207" y="0"/>
              </a:moveTo>
              <a:lnTo>
                <a:pt x="591207" y="95869"/>
              </a:lnTo>
              <a:lnTo>
                <a:pt x="0" y="95869"/>
              </a:lnTo>
              <a:lnTo>
                <a:pt x="0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1DCDF-F43B-458A-97F4-4E6DF7E1278F}">
      <dsp:nvSpPr>
        <dsp:cNvPr id="0" name=""/>
        <dsp:cNvSpPr/>
      </dsp:nvSpPr>
      <dsp:spPr>
        <a:xfrm>
          <a:off x="3198001" y="513730"/>
          <a:ext cx="1182414" cy="140680"/>
        </a:xfrm>
        <a:custGeom>
          <a:avLst/>
          <a:gdLst/>
          <a:ahLst/>
          <a:cxnLst/>
          <a:rect l="0" t="0" r="0" b="0"/>
          <a:pathLst>
            <a:path>
              <a:moveTo>
                <a:pt x="1182414" y="0"/>
              </a:moveTo>
              <a:lnTo>
                <a:pt x="1182414" y="95869"/>
              </a:lnTo>
              <a:lnTo>
                <a:pt x="0" y="95869"/>
              </a:lnTo>
              <a:lnTo>
                <a:pt x="0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006F3-A5FF-404B-BC85-A54ABC585534}">
      <dsp:nvSpPr>
        <dsp:cNvPr id="0" name=""/>
        <dsp:cNvSpPr/>
      </dsp:nvSpPr>
      <dsp:spPr>
        <a:xfrm>
          <a:off x="2606794" y="513730"/>
          <a:ext cx="1773621" cy="140680"/>
        </a:xfrm>
        <a:custGeom>
          <a:avLst/>
          <a:gdLst/>
          <a:ahLst/>
          <a:cxnLst/>
          <a:rect l="0" t="0" r="0" b="0"/>
          <a:pathLst>
            <a:path>
              <a:moveTo>
                <a:pt x="1773621" y="0"/>
              </a:moveTo>
              <a:lnTo>
                <a:pt x="1773621" y="95869"/>
              </a:lnTo>
              <a:lnTo>
                <a:pt x="0" y="95869"/>
              </a:lnTo>
              <a:lnTo>
                <a:pt x="0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547EC-B8CA-4290-89AE-200C351B0CA6}">
      <dsp:nvSpPr>
        <dsp:cNvPr id="0" name=""/>
        <dsp:cNvSpPr/>
      </dsp:nvSpPr>
      <dsp:spPr>
        <a:xfrm>
          <a:off x="2015586" y="513730"/>
          <a:ext cx="2364829" cy="140680"/>
        </a:xfrm>
        <a:custGeom>
          <a:avLst/>
          <a:gdLst/>
          <a:ahLst/>
          <a:cxnLst/>
          <a:rect l="0" t="0" r="0" b="0"/>
          <a:pathLst>
            <a:path>
              <a:moveTo>
                <a:pt x="2364829" y="0"/>
              </a:moveTo>
              <a:lnTo>
                <a:pt x="2364829" y="95869"/>
              </a:lnTo>
              <a:lnTo>
                <a:pt x="0" y="95869"/>
              </a:lnTo>
              <a:lnTo>
                <a:pt x="0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09277-82CF-4151-9CFB-9319A82DE9A8}">
      <dsp:nvSpPr>
        <dsp:cNvPr id="0" name=""/>
        <dsp:cNvSpPr/>
      </dsp:nvSpPr>
      <dsp:spPr>
        <a:xfrm>
          <a:off x="1424379" y="513730"/>
          <a:ext cx="2956036" cy="140680"/>
        </a:xfrm>
        <a:custGeom>
          <a:avLst/>
          <a:gdLst/>
          <a:ahLst/>
          <a:cxnLst/>
          <a:rect l="0" t="0" r="0" b="0"/>
          <a:pathLst>
            <a:path>
              <a:moveTo>
                <a:pt x="2956036" y="0"/>
              </a:moveTo>
              <a:lnTo>
                <a:pt x="2956036" y="95869"/>
              </a:lnTo>
              <a:lnTo>
                <a:pt x="0" y="95869"/>
              </a:lnTo>
              <a:lnTo>
                <a:pt x="0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19CA9-7A56-4635-8C3A-14C3C5F69B3C}">
      <dsp:nvSpPr>
        <dsp:cNvPr id="0" name=""/>
        <dsp:cNvSpPr/>
      </dsp:nvSpPr>
      <dsp:spPr>
        <a:xfrm>
          <a:off x="833172" y="513730"/>
          <a:ext cx="3547243" cy="140680"/>
        </a:xfrm>
        <a:custGeom>
          <a:avLst/>
          <a:gdLst/>
          <a:ahLst/>
          <a:cxnLst/>
          <a:rect l="0" t="0" r="0" b="0"/>
          <a:pathLst>
            <a:path>
              <a:moveTo>
                <a:pt x="3547243" y="0"/>
              </a:moveTo>
              <a:lnTo>
                <a:pt x="3547243" y="95869"/>
              </a:lnTo>
              <a:lnTo>
                <a:pt x="0" y="95869"/>
              </a:lnTo>
              <a:lnTo>
                <a:pt x="0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893C0-D78C-436D-8190-953B92555BB1}">
      <dsp:nvSpPr>
        <dsp:cNvPr id="0" name=""/>
        <dsp:cNvSpPr/>
      </dsp:nvSpPr>
      <dsp:spPr>
        <a:xfrm>
          <a:off x="241965" y="513730"/>
          <a:ext cx="4138450" cy="140680"/>
        </a:xfrm>
        <a:custGeom>
          <a:avLst/>
          <a:gdLst/>
          <a:ahLst/>
          <a:cxnLst/>
          <a:rect l="0" t="0" r="0" b="0"/>
          <a:pathLst>
            <a:path>
              <a:moveTo>
                <a:pt x="4138450" y="0"/>
              </a:moveTo>
              <a:lnTo>
                <a:pt x="4138450" y="95869"/>
              </a:lnTo>
              <a:lnTo>
                <a:pt x="0" y="95869"/>
              </a:lnTo>
              <a:lnTo>
                <a:pt x="0" y="14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B29FD-2529-4DDB-B966-A7B805322724}">
      <dsp:nvSpPr>
        <dsp:cNvPr id="0" name=""/>
        <dsp:cNvSpPr/>
      </dsp:nvSpPr>
      <dsp:spPr>
        <a:xfrm>
          <a:off x="4138558" y="206571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C0C0B-38A3-49FD-A50A-4C697BF0B03A}">
      <dsp:nvSpPr>
        <dsp:cNvPr id="0" name=""/>
        <dsp:cNvSpPr/>
      </dsp:nvSpPr>
      <dsp:spPr>
        <a:xfrm>
          <a:off x="4192304" y="257630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Cabinet</a:t>
          </a:r>
        </a:p>
      </dsp:txBody>
      <dsp:txXfrm>
        <a:off x="4201300" y="266626"/>
        <a:ext cx="465723" cy="289167"/>
      </dsp:txXfrm>
    </dsp:sp>
    <dsp:sp modelId="{52BDDCE7-520C-44B3-A111-6FBD45DFA382}">
      <dsp:nvSpPr>
        <dsp:cNvPr id="0" name=""/>
        <dsp:cNvSpPr/>
      </dsp:nvSpPr>
      <dsp:spPr>
        <a:xfrm>
          <a:off x="107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6A438-74E6-48CC-B1C1-F1BA8C22AFD6}">
      <dsp:nvSpPr>
        <dsp:cNvPr id="0" name=""/>
        <dsp:cNvSpPr/>
      </dsp:nvSpPr>
      <dsp:spPr>
        <a:xfrm>
          <a:off x="53853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Ag</a:t>
          </a:r>
        </a:p>
      </dsp:txBody>
      <dsp:txXfrm>
        <a:off x="62849" y="714465"/>
        <a:ext cx="465723" cy="289167"/>
      </dsp:txXfrm>
    </dsp:sp>
    <dsp:sp modelId="{228CC25D-A209-46E0-96B2-543D666029A4}">
      <dsp:nvSpPr>
        <dsp:cNvPr id="0" name=""/>
        <dsp:cNvSpPr/>
      </dsp:nvSpPr>
      <dsp:spPr>
        <a:xfrm>
          <a:off x="591314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E3CF3-CC06-4E96-BA2E-4AD45E92C4FD}">
      <dsp:nvSpPr>
        <dsp:cNvPr id="0" name=""/>
        <dsp:cNvSpPr/>
      </dsp:nvSpPr>
      <dsp:spPr>
        <a:xfrm>
          <a:off x="645060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DOC</a:t>
          </a:r>
        </a:p>
      </dsp:txBody>
      <dsp:txXfrm>
        <a:off x="654056" y="714465"/>
        <a:ext cx="465723" cy="289167"/>
      </dsp:txXfrm>
    </dsp:sp>
    <dsp:sp modelId="{A863135F-064E-4E8E-A09F-51E1AFA2D496}">
      <dsp:nvSpPr>
        <dsp:cNvPr id="0" name=""/>
        <dsp:cNvSpPr/>
      </dsp:nvSpPr>
      <dsp:spPr>
        <a:xfrm>
          <a:off x="1182522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B6BB3-EE44-4986-8B16-0D22BE73DF94}">
      <dsp:nvSpPr>
        <dsp:cNvPr id="0" name=""/>
        <dsp:cNvSpPr/>
      </dsp:nvSpPr>
      <dsp:spPr>
        <a:xfrm>
          <a:off x="1236268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DOD</a:t>
          </a:r>
        </a:p>
      </dsp:txBody>
      <dsp:txXfrm>
        <a:off x="1245264" y="714465"/>
        <a:ext cx="465723" cy="289167"/>
      </dsp:txXfrm>
    </dsp:sp>
    <dsp:sp modelId="{00C6ABF0-73BE-418C-A1C4-0C960B43BEB0}">
      <dsp:nvSpPr>
        <dsp:cNvPr id="0" name=""/>
        <dsp:cNvSpPr/>
      </dsp:nvSpPr>
      <dsp:spPr>
        <a:xfrm>
          <a:off x="1773729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5C2E9-9DC0-4311-BA5F-93E818510A0F}">
      <dsp:nvSpPr>
        <dsp:cNvPr id="0" name=""/>
        <dsp:cNvSpPr/>
      </dsp:nvSpPr>
      <dsp:spPr>
        <a:xfrm>
          <a:off x="1827475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>
              <a:latin typeface="Arial" panose="020B0604020202020204" pitchFamily="34" charset="0"/>
              <a:cs typeface="Arial" panose="020B0604020202020204" pitchFamily="34" charset="0"/>
            </a:rPr>
            <a:t>DOE</a:t>
          </a:r>
        </a:p>
      </dsp:txBody>
      <dsp:txXfrm>
        <a:off x="1836471" y="714465"/>
        <a:ext cx="465723" cy="289167"/>
      </dsp:txXfrm>
    </dsp:sp>
    <dsp:sp modelId="{EF587310-52E4-433B-8892-C85038B28719}">
      <dsp:nvSpPr>
        <dsp:cNvPr id="0" name=""/>
        <dsp:cNvSpPr/>
      </dsp:nvSpPr>
      <dsp:spPr>
        <a:xfrm>
          <a:off x="2364936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CC12E-9E2A-4413-B3B4-AD94E6029FF4}">
      <dsp:nvSpPr>
        <dsp:cNvPr id="0" name=""/>
        <dsp:cNvSpPr/>
      </dsp:nvSpPr>
      <dsp:spPr>
        <a:xfrm>
          <a:off x="2418682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Ed</a:t>
          </a:r>
        </a:p>
      </dsp:txBody>
      <dsp:txXfrm>
        <a:off x="2427678" y="714465"/>
        <a:ext cx="465723" cy="289167"/>
      </dsp:txXfrm>
    </dsp:sp>
    <dsp:sp modelId="{EEE06BC2-8A11-4907-844D-60B1D9E30928}">
      <dsp:nvSpPr>
        <dsp:cNvPr id="0" name=""/>
        <dsp:cNvSpPr/>
      </dsp:nvSpPr>
      <dsp:spPr>
        <a:xfrm>
          <a:off x="2956143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D80BA-3A15-4212-9DD9-59A911E464F5}">
      <dsp:nvSpPr>
        <dsp:cNvPr id="0" name=""/>
        <dsp:cNvSpPr/>
      </dsp:nvSpPr>
      <dsp:spPr>
        <a:xfrm>
          <a:off x="3009890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HHS</a:t>
          </a:r>
        </a:p>
      </dsp:txBody>
      <dsp:txXfrm>
        <a:off x="3018886" y="714465"/>
        <a:ext cx="465723" cy="289167"/>
      </dsp:txXfrm>
    </dsp:sp>
    <dsp:sp modelId="{7DBA42A6-9EAB-45DE-94C7-7D9032435D78}">
      <dsp:nvSpPr>
        <dsp:cNvPr id="0" name=""/>
        <dsp:cNvSpPr/>
      </dsp:nvSpPr>
      <dsp:spPr>
        <a:xfrm>
          <a:off x="3547351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746E2-4FB1-488B-ABCF-06B72FA0B3D3}">
      <dsp:nvSpPr>
        <dsp:cNvPr id="0" name=""/>
        <dsp:cNvSpPr/>
      </dsp:nvSpPr>
      <dsp:spPr>
        <a:xfrm>
          <a:off x="3601097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HUD</a:t>
          </a:r>
        </a:p>
      </dsp:txBody>
      <dsp:txXfrm>
        <a:off x="3610093" y="714465"/>
        <a:ext cx="465723" cy="289167"/>
      </dsp:txXfrm>
    </dsp:sp>
    <dsp:sp modelId="{4F42DBC0-74BE-49C1-8090-77FEF01C5AA7}">
      <dsp:nvSpPr>
        <dsp:cNvPr id="0" name=""/>
        <dsp:cNvSpPr/>
      </dsp:nvSpPr>
      <dsp:spPr>
        <a:xfrm>
          <a:off x="4138558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A7055-54AC-49B4-ACBE-567081DB9FC9}">
      <dsp:nvSpPr>
        <dsp:cNvPr id="0" name=""/>
        <dsp:cNvSpPr/>
      </dsp:nvSpPr>
      <dsp:spPr>
        <a:xfrm>
          <a:off x="4192304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DOI</a:t>
          </a:r>
        </a:p>
      </dsp:txBody>
      <dsp:txXfrm>
        <a:off x="4201300" y="714465"/>
        <a:ext cx="465723" cy="289167"/>
      </dsp:txXfrm>
    </dsp:sp>
    <dsp:sp modelId="{6BA26326-633D-40B5-A8E8-4AD680D53CD0}">
      <dsp:nvSpPr>
        <dsp:cNvPr id="0" name=""/>
        <dsp:cNvSpPr/>
      </dsp:nvSpPr>
      <dsp:spPr>
        <a:xfrm>
          <a:off x="4729765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BB312-8214-4A82-91FC-C77381E12521}">
      <dsp:nvSpPr>
        <dsp:cNvPr id="0" name=""/>
        <dsp:cNvSpPr/>
      </dsp:nvSpPr>
      <dsp:spPr>
        <a:xfrm>
          <a:off x="4783511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DOJ</a:t>
          </a:r>
        </a:p>
      </dsp:txBody>
      <dsp:txXfrm>
        <a:off x="4792507" y="714465"/>
        <a:ext cx="465723" cy="289167"/>
      </dsp:txXfrm>
    </dsp:sp>
    <dsp:sp modelId="{CC6E290B-9303-404F-A00B-B20632AFFDF9}">
      <dsp:nvSpPr>
        <dsp:cNvPr id="0" name=""/>
        <dsp:cNvSpPr/>
      </dsp:nvSpPr>
      <dsp:spPr>
        <a:xfrm>
          <a:off x="5320972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915D6-9DB0-4C86-81AF-9F752F265DA7}">
      <dsp:nvSpPr>
        <dsp:cNvPr id="0" name=""/>
        <dsp:cNvSpPr/>
      </dsp:nvSpPr>
      <dsp:spPr>
        <a:xfrm>
          <a:off x="5374719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DHS</a:t>
          </a:r>
        </a:p>
      </dsp:txBody>
      <dsp:txXfrm>
        <a:off x="5383715" y="714465"/>
        <a:ext cx="465723" cy="289167"/>
      </dsp:txXfrm>
    </dsp:sp>
    <dsp:sp modelId="{4CB70973-ECE5-49F8-89BC-D7F8A9528C79}">
      <dsp:nvSpPr>
        <dsp:cNvPr id="0" name=""/>
        <dsp:cNvSpPr/>
      </dsp:nvSpPr>
      <dsp:spPr>
        <a:xfrm>
          <a:off x="5912180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47541-860D-48A4-99D7-E47DA1CA5350}">
      <dsp:nvSpPr>
        <dsp:cNvPr id="0" name=""/>
        <dsp:cNvSpPr/>
      </dsp:nvSpPr>
      <dsp:spPr>
        <a:xfrm>
          <a:off x="5965926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DOL</a:t>
          </a:r>
        </a:p>
      </dsp:txBody>
      <dsp:txXfrm>
        <a:off x="5974922" y="714465"/>
        <a:ext cx="465723" cy="289167"/>
      </dsp:txXfrm>
    </dsp:sp>
    <dsp:sp modelId="{C338BE65-38A1-40C2-A324-9645DC54E5E3}">
      <dsp:nvSpPr>
        <dsp:cNvPr id="0" name=""/>
        <dsp:cNvSpPr/>
      </dsp:nvSpPr>
      <dsp:spPr>
        <a:xfrm>
          <a:off x="6503387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EC464-F7FC-42D9-8713-19ACA6C765B6}">
      <dsp:nvSpPr>
        <dsp:cNvPr id="0" name=""/>
        <dsp:cNvSpPr/>
      </dsp:nvSpPr>
      <dsp:spPr>
        <a:xfrm>
          <a:off x="6557133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DOS</a:t>
          </a:r>
        </a:p>
      </dsp:txBody>
      <dsp:txXfrm>
        <a:off x="6566129" y="714465"/>
        <a:ext cx="465723" cy="289167"/>
      </dsp:txXfrm>
    </dsp:sp>
    <dsp:sp modelId="{D90D0D5A-1EDF-4ECC-85C3-048F29241575}">
      <dsp:nvSpPr>
        <dsp:cNvPr id="0" name=""/>
        <dsp:cNvSpPr/>
      </dsp:nvSpPr>
      <dsp:spPr>
        <a:xfrm>
          <a:off x="7094594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91069-89F2-4612-8DDC-942944075C19}">
      <dsp:nvSpPr>
        <dsp:cNvPr id="0" name=""/>
        <dsp:cNvSpPr/>
      </dsp:nvSpPr>
      <dsp:spPr>
        <a:xfrm>
          <a:off x="7148340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DOT</a:t>
          </a:r>
        </a:p>
      </dsp:txBody>
      <dsp:txXfrm>
        <a:off x="7157336" y="714465"/>
        <a:ext cx="465723" cy="289167"/>
      </dsp:txXfrm>
    </dsp:sp>
    <dsp:sp modelId="{A28FF0C8-9EE3-493A-8119-219335D5823E}">
      <dsp:nvSpPr>
        <dsp:cNvPr id="0" name=""/>
        <dsp:cNvSpPr/>
      </dsp:nvSpPr>
      <dsp:spPr>
        <a:xfrm>
          <a:off x="7685801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87528-860A-421D-83FE-CBE02F5AA5E3}">
      <dsp:nvSpPr>
        <dsp:cNvPr id="0" name=""/>
        <dsp:cNvSpPr/>
      </dsp:nvSpPr>
      <dsp:spPr>
        <a:xfrm>
          <a:off x="7739548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Treas</a:t>
          </a:r>
        </a:p>
      </dsp:txBody>
      <dsp:txXfrm>
        <a:off x="7748544" y="714465"/>
        <a:ext cx="465723" cy="289167"/>
      </dsp:txXfrm>
    </dsp:sp>
    <dsp:sp modelId="{A522BBFE-D4C6-43F2-8D79-C1843C0AC0A0}">
      <dsp:nvSpPr>
        <dsp:cNvPr id="0" name=""/>
        <dsp:cNvSpPr/>
      </dsp:nvSpPr>
      <dsp:spPr>
        <a:xfrm>
          <a:off x="8277009" y="654410"/>
          <a:ext cx="483715" cy="307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73E3A-28B4-4131-9278-685D8180C3A8}">
      <dsp:nvSpPr>
        <dsp:cNvPr id="0" name=""/>
        <dsp:cNvSpPr/>
      </dsp:nvSpPr>
      <dsp:spPr>
        <a:xfrm>
          <a:off x="8330755" y="705469"/>
          <a:ext cx="483715" cy="307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DVA</a:t>
          </a:r>
        </a:p>
      </dsp:txBody>
      <dsp:txXfrm>
        <a:off x="8339751" y="714465"/>
        <a:ext cx="465723" cy="289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8FA47-71F2-401F-845B-F8F9217BD5AF}">
      <dsp:nvSpPr>
        <dsp:cNvPr id="0" name=""/>
        <dsp:cNvSpPr/>
      </dsp:nvSpPr>
      <dsp:spPr>
        <a:xfrm>
          <a:off x="3467100" y="773090"/>
          <a:ext cx="2973428" cy="206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09"/>
              </a:lnTo>
              <a:lnTo>
                <a:pt x="2973428" y="103209"/>
              </a:lnTo>
              <a:lnTo>
                <a:pt x="2973428" y="206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1B5D8-789F-4CEB-A0F7-9EC440F04A31}">
      <dsp:nvSpPr>
        <dsp:cNvPr id="0" name=""/>
        <dsp:cNvSpPr/>
      </dsp:nvSpPr>
      <dsp:spPr>
        <a:xfrm>
          <a:off x="3467100" y="773090"/>
          <a:ext cx="1784057" cy="206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09"/>
              </a:lnTo>
              <a:lnTo>
                <a:pt x="1784057" y="103209"/>
              </a:lnTo>
              <a:lnTo>
                <a:pt x="1784057" y="206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FD916-9427-4288-87E4-6C3888AE4285}">
      <dsp:nvSpPr>
        <dsp:cNvPr id="0" name=""/>
        <dsp:cNvSpPr/>
      </dsp:nvSpPr>
      <dsp:spPr>
        <a:xfrm>
          <a:off x="3467100" y="773090"/>
          <a:ext cx="594685" cy="206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09"/>
              </a:lnTo>
              <a:lnTo>
                <a:pt x="594685" y="103209"/>
              </a:lnTo>
              <a:lnTo>
                <a:pt x="594685" y="206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C1223-BC5A-46DA-82EC-4D5E408E26F8}">
      <dsp:nvSpPr>
        <dsp:cNvPr id="0" name=""/>
        <dsp:cNvSpPr/>
      </dsp:nvSpPr>
      <dsp:spPr>
        <a:xfrm>
          <a:off x="2872414" y="773090"/>
          <a:ext cx="594685" cy="206419"/>
        </a:xfrm>
        <a:custGeom>
          <a:avLst/>
          <a:gdLst/>
          <a:ahLst/>
          <a:cxnLst/>
          <a:rect l="0" t="0" r="0" b="0"/>
          <a:pathLst>
            <a:path>
              <a:moveTo>
                <a:pt x="594685" y="0"/>
              </a:moveTo>
              <a:lnTo>
                <a:pt x="594685" y="103209"/>
              </a:lnTo>
              <a:lnTo>
                <a:pt x="0" y="103209"/>
              </a:lnTo>
              <a:lnTo>
                <a:pt x="0" y="206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328B4-E3F7-4A37-90FE-732B3105C9B7}">
      <dsp:nvSpPr>
        <dsp:cNvPr id="0" name=""/>
        <dsp:cNvSpPr/>
      </dsp:nvSpPr>
      <dsp:spPr>
        <a:xfrm>
          <a:off x="1683042" y="773090"/>
          <a:ext cx="1784057" cy="206419"/>
        </a:xfrm>
        <a:custGeom>
          <a:avLst/>
          <a:gdLst/>
          <a:ahLst/>
          <a:cxnLst/>
          <a:rect l="0" t="0" r="0" b="0"/>
          <a:pathLst>
            <a:path>
              <a:moveTo>
                <a:pt x="1784057" y="0"/>
              </a:moveTo>
              <a:lnTo>
                <a:pt x="1784057" y="103209"/>
              </a:lnTo>
              <a:lnTo>
                <a:pt x="0" y="103209"/>
              </a:lnTo>
              <a:lnTo>
                <a:pt x="0" y="206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0D7AB-7B6B-4709-9725-19BCDB051409}">
      <dsp:nvSpPr>
        <dsp:cNvPr id="0" name=""/>
        <dsp:cNvSpPr/>
      </dsp:nvSpPr>
      <dsp:spPr>
        <a:xfrm>
          <a:off x="493671" y="773090"/>
          <a:ext cx="2973428" cy="206419"/>
        </a:xfrm>
        <a:custGeom>
          <a:avLst/>
          <a:gdLst/>
          <a:ahLst/>
          <a:cxnLst/>
          <a:rect l="0" t="0" r="0" b="0"/>
          <a:pathLst>
            <a:path>
              <a:moveTo>
                <a:pt x="2973428" y="0"/>
              </a:moveTo>
              <a:lnTo>
                <a:pt x="2973428" y="103209"/>
              </a:lnTo>
              <a:lnTo>
                <a:pt x="0" y="103209"/>
              </a:lnTo>
              <a:lnTo>
                <a:pt x="0" y="206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6E6DD-485A-425B-A4A8-9F29598E4437}">
      <dsp:nvSpPr>
        <dsp:cNvPr id="0" name=""/>
        <dsp:cNvSpPr/>
      </dsp:nvSpPr>
      <dsp:spPr>
        <a:xfrm>
          <a:off x="2500480" y="281614"/>
          <a:ext cx="1933239" cy="491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Independent Agencies</a:t>
          </a:r>
        </a:p>
      </dsp:txBody>
      <dsp:txXfrm>
        <a:off x="2500480" y="281614"/>
        <a:ext cx="1933239" cy="491475"/>
      </dsp:txXfrm>
    </dsp:sp>
    <dsp:sp modelId="{BBA65DAB-7279-4BCC-8264-B3EAC734ED2F}">
      <dsp:nvSpPr>
        <dsp:cNvPr id="0" name=""/>
        <dsp:cNvSpPr/>
      </dsp:nvSpPr>
      <dsp:spPr>
        <a:xfrm>
          <a:off x="2195" y="979509"/>
          <a:ext cx="982951" cy="491475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NSF</a:t>
          </a:r>
        </a:p>
      </dsp:txBody>
      <dsp:txXfrm>
        <a:off x="2195" y="979509"/>
        <a:ext cx="982951" cy="491475"/>
      </dsp:txXfrm>
    </dsp:sp>
    <dsp:sp modelId="{579D99DF-B775-49A7-BA67-8FF0DAE96F0D}">
      <dsp:nvSpPr>
        <dsp:cNvPr id="0" name=""/>
        <dsp:cNvSpPr/>
      </dsp:nvSpPr>
      <dsp:spPr>
        <a:xfrm>
          <a:off x="1191566" y="979509"/>
          <a:ext cx="982951" cy="491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NASA</a:t>
          </a:r>
        </a:p>
      </dsp:txBody>
      <dsp:txXfrm>
        <a:off x="1191566" y="979509"/>
        <a:ext cx="982951" cy="491475"/>
      </dsp:txXfrm>
    </dsp:sp>
    <dsp:sp modelId="{497873E1-A982-47DF-9381-D5A44FFFB915}">
      <dsp:nvSpPr>
        <dsp:cNvPr id="0" name=""/>
        <dsp:cNvSpPr/>
      </dsp:nvSpPr>
      <dsp:spPr>
        <a:xfrm>
          <a:off x="2380938" y="979509"/>
          <a:ext cx="982951" cy="491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EPA</a:t>
          </a:r>
        </a:p>
      </dsp:txBody>
      <dsp:txXfrm>
        <a:off x="2380938" y="979509"/>
        <a:ext cx="982951" cy="491475"/>
      </dsp:txXfrm>
    </dsp:sp>
    <dsp:sp modelId="{AC8A8BC6-A55C-4244-B4EC-0D66B3AD5CCE}">
      <dsp:nvSpPr>
        <dsp:cNvPr id="0" name=""/>
        <dsp:cNvSpPr/>
      </dsp:nvSpPr>
      <dsp:spPr>
        <a:xfrm>
          <a:off x="3570309" y="979509"/>
          <a:ext cx="982951" cy="491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Smithsonian Inst</a:t>
          </a:r>
        </a:p>
      </dsp:txBody>
      <dsp:txXfrm>
        <a:off x="3570309" y="979509"/>
        <a:ext cx="982951" cy="491475"/>
      </dsp:txXfrm>
    </dsp:sp>
    <dsp:sp modelId="{DDE08E0A-2323-42CF-B3D9-FEA534379A1F}">
      <dsp:nvSpPr>
        <dsp:cNvPr id="0" name=""/>
        <dsp:cNvSpPr/>
      </dsp:nvSpPr>
      <dsp:spPr>
        <a:xfrm>
          <a:off x="4759681" y="979509"/>
          <a:ext cx="982951" cy="491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Nuclear Reg Comm</a:t>
          </a:r>
        </a:p>
      </dsp:txBody>
      <dsp:txXfrm>
        <a:off x="4759681" y="979509"/>
        <a:ext cx="982951" cy="491475"/>
      </dsp:txXfrm>
    </dsp:sp>
    <dsp:sp modelId="{BC9F4F5D-AC18-4139-93D5-FADEE7A55E6C}">
      <dsp:nvSpPr>
        <dsp:cNvPr id="0" name=""/>
        <dsp:cNvSpPr/>
      </dsp:nvSpPr>
      <dsp:spPr>
        <a:xfrm>
          <a:off x="5949052" y="979509"/>
          <a:ext cx="982951" cy="491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Others</a:t>
          </a:r>
        </a:p>
      </dsp:txBody>
      <dsp:txXfrm>
        <a:off x="5949052" y="979509"/>
        <a:ext cx="982951" cy="491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DD277-E85B-4396-9D3B-6CB108202514}">
      <dsp:nvSpPr>
        <dsp:cNvPr id="0" name=""/>
        <dsp:cNvSpPr/>
      </dsp:nvSpPr>
      <dsp:spPr>
        <a:xfrm>
          <a:off x="4395787" y="1286729"/>
          <a:ext cx="3442807" cy="398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70"/>
              </a:lnTo>
              <a:lnTo>
                <a:pt x="3442807" y="199170"/>
              </a:lnTo>
              <a:lnTo>
                <a:pt x="3442807" y="398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3B620-415A-4BC1-BF48-89E47E5B7153}">
      <dsp:nvSpPr>
        <dsp:cNvPr id="0" name=""/>
        <dsp:cNvSpPr/>
      </dsp:nvSpPr>
      <dsp:spPr>
        <a:xfrm>
          <a:off x="4395787" y="1286729"/>
          <a:ext cx="1147602" cy="398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70"/>
              </a:lnTo>
              <a:lnTo>
                <a:pt x="1147602" y="199170"/>
              </a:lnTo>
              <a:lnTo>
                <a:pt x="1147602" y="398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A57A4-6F08-4900-9DAC-A64ABBF09FE5}">
      <dsp:nvSpPr>
        <dsp:cNvPr id="0" name=""/>
        <dsp:cNvSpPr/>
      </dsp:nvSpPr>
      <dsp:spPr>
        <a:xfrm>
          <a:off x="3248184" y="1286729"/>
          <a:ext cx="1147602" cy="398341"/>
        </a:xfrm>
        <a:custGeom>
          <a:avLst/>
          <a:gdLst/>
          <a:ahLst/>
          <a:cxnLst/>
          <a:rect l="0" t="0" r="0" b="0"/>
          <a:pathLst>
            <a:path>
              <a:moveTo>
                <a:pt x="1147602" y="0"/>
              </a:moveTo>
              <a:lnTo>
                <a:pt x="1147602" y="199170"/>
              </a:lnTo>
              <a:lnTo>
                <a:pt x="0" y="199170"/>
              </a:lnTo>
              <a:lnTo>
                <a:pt x="0" y="398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58269-6B85-4AFB-ADEC-557797AC4BF8}">
      <dsp:nvSpPr>
        <dsp:cNvPr id="0" name=""/>
        <dsp:cNvSpPr/>
      </dsp:nvSpPr>
      <dsp:spPr>
        <a:xfrm>
          <a:off x="952979" y="1286729"/>
          <a:ext cx="3442807" cy="398341"/>
        </a:xfrm>
        <a:custGeom>
          <a:avLst/>
          <a:gdLst/>
          <a:ahLst/>
          <a:cxnLst/>
          <a:rect l="0" t="0" r="0" b="0"/>
          <a:pathLst>
            <a:path>
              <a:moveTo>
                <a:pt x="3442807" y="0"/>
              </a:moveTo>
              <a:lnTo>
                <a:pt x="3442807" y="199170"/>
              </a:lnTo>
              <a:lnTo>
                <a:pt x="0" y="199170"/>
              </a:lnTo>
              <a:lnTo>
                <a:pt x="0" y="398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5BBE9-D19F-4B50-A81E-E1E7289384D2}">
      <dsp:nvSpPr>
        <dsp:cNvPr id="0" name=""/>
        <dsp:cNvSpPr/>
      </dsp:nvSpPr>
      <dsp:spPr>
        <a:xfrm>
          <a:off x="3447355" y="338297"/>
          <a:ext cx="1896863" cy="948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Social Behavioral, and Economic Sciences</a:t>
          </a:r>
        </a:p>
      </dsp:txBody>
      <dsp:txXfrm>
        <a:off x="3447355" y="338297"/>
        <a:ext cx="1896863" cy="948431"/>
      </dsp:txXfrm>
    </dsp:sp>
    <dsp:sp modelId="{877F748C-81B2-498F-AF79-03351EC5592E}">
      <dsp:nvSpPr>
        <dsp:cNvPr id="0" name=""/>
        <dsp:cNvSpPr/>
      </dsp:nvSpPr>
      <dsp:spPr>
        <a:xfrm>
          <a:off x="4547" y="1685070"/>
          <a:ext cx="1896863" cy="948431"/>
        </a:xfrm>
        <a:prstGeom prst="rect">
          <a:avLst/>
        </a:prstGeom>
        <a:solidFill>
          <a:srgbClr val="8FAAD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Behavioral and Cognitive Sciences</a:t>
          </a:r>
        </a:p>
      </dsp:txBody>
      <dsp:txXfrm>
        <a:off x="4547" y="1685070"/>
        <a:ext cx="1896863" cy="948431"/>
      </dsp:txXfrm>
    </dsp:sp>
    <dsp:sp modelId="{9D0D058A-3BE2-41DD-9154-E7CF6BE57E0A}">
      <dsp:nvSpPr>
        <dsp:cNvPr id="0" name=""/>
        <dsp:cNvSpPr/>
      </dsp:nvSpPr>
      <dsp:spPr>
        <a:xfrm>
          <a:off x="2299752" y="1685070"/>
          <a:ext cx="1896863" cy="948431"/>
        </a:xfrm>
        <a:prstGeom prst="rect">
          <a:avLst/>
        </a:prstGeom>
        <a:solidFill>
          <a:srgbClr val="8FAAD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Social and Economic Sciences</a:t>
          </a:r>
        </a:p>
      </dsp:txBody>
      <dsp:txXfrm>
        <a:off x="2299752" y="1685070"/>
        <a:ext cx="1896863" cy="948431"/>
      </dsp:txXfrm>
    </dsp:sp>
    <dsp:sp modelId="{4D6DE83B-D729-4B00-AA74-10BAFEDFE778}">
      <dsp:nvSpPr>
        <dsp:cNvPr id="0" name=""/>
        <dsp:cNvSpPr/>
      </dsp:nvSpPr>
      <dsp:spPr>
        <a:xfrm>
          <a:off x="4594958" y="1685070"/>
          <a:ext cx="1896863" cy="948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National Center for Science and Engineering Statistics</a:t>
          </a:r>
        </a:p>
      </dsp:txBody>
      <dsp:txXfrm>
        <a:off x="4594958" y="1685070"/>
        <a:ext cx="1896863" cy="948431"/>
      </dsp:txXfrm>
    </dsp:sp>
    <dsp:sp modelId="{2D2FA6BF-8232-401D-94AB-AB11F07E4820}">
      <dsp:nvSpPr>
        <dsp:cNvPr id="0" name=""/>
        <dsp:cNvSpPr/>
      </dsp:nvSpPr>
      <dsp:spPr>
        <a:xfrm>
          <a:off x="6890163" y="1685070"/>
          <a:ext cx="1896863" cy="948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SBE Multidisciplinary Activities</a:t>
          </a:r>
        </a:p>
      </dsp:txBody>
      <dsp:txXfrm>
        <a:off x="6890163" y="1685070"/>
        <a:ext cx="1896863" cy="9484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142C6-6EC6-44B4-AFA2-97884A45E8E8}">
      <dsp:nvSpPr>
        <dsp:cNvPr id="0" name=""/>
        <dsp:cNvSpPr/>
      </dsp:nvSpPr>
      <dsp:spPr>
        <a:xfrm>
          <a:off x="0" y="61715"/>
          <a:ext cx="2133600" cy="517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Geography and Spatial Sciences</a:t>
          </a:r>
        </a:p>
      </dsp:txBody>
      <dsp:txXfrm>
        <a:off x="25245" y="86960"/>
        <a:ext cx="2083110" cy="466650"/>
      </dsp:txXfrm>
    </dsp:sp>
    <dsp:sp modelId="{93D6D33B-48EB-4502-A585-39288ECA1463}">
      <dsp:nvSpPr>
        <dsp:cNvPr id="0" name=""/>
        <dsp:cNvSpPr/>
      </dsp:nvSpPr>
      <dsp:spPr>
        <a:xfrm>
          <a:off x="0" y="616296"/>
          <a:ext cx="2133600" cy="517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Anthropology Programs</a:t>
          </a:r>
        </a:p>
      </dsp:txBody>
      <dsp:txXfrm>
        <a:off x="25245" y="641541"/>
        <a:ext cx="2083110" cy="466650"/>
      </dsp:txXfrm>
    </dsp:sp>
    <dsp:sp modelId="{DBDA1088-C3A6-4F9E-B768-7F52803DFEFC}">
      <dsp:nvSpPr>
        <dsp:cNvPr id="0" name=""/>
        <dsp:cNvSpPr/>
      </dsp:nvSpPr>
      <dsp:spPr>
        <a:xfrm>
          <a:off x="0" y="1191016"/>
          <a:ext cx="2133600" cy="517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Psychology and Linguistics Programs</a:t>
          </a:r>
        </a:p>
      </dsp:txBody>
      <dsp:txXfrm>
        <a:off x="25245" y="1216261"/>
        <a:ext cx="2083110" cy="4666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142C6-6EC6-44B4-AFA2-97884A45E8E8}">
      <dsp:nvSpPr>
        <dsp:cNvPr id="0" name=""/>
        <dsp:cNvSpPr/>
      </dsp:nvSpPr>
      <dsp:spPr>
        <a:xfrm>
          <a:off x="0" y="108150"/>
          <a:ext cx="30480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Economics</a:t>
          </a:r>
        </a:p>
      </dsp:txBody>
      <dsp:txXfrm>
        <a:off x="14050" y="122200"/>
        <a:ext cx="3019900" cy="259719"/>
      </dsp:txXfrm>
    </dsp:sp>
    <dsp:sp modelId="{93D6D33B-48EB-4502-A585-39288ECA1463}">
      <dsp:nvSpPr>
        <dsp:cNvPr id="0" name=""/>
        <dsp:cNvSpPr/>
      </dsp:nvSpPr>
      <dsp:spPr>
        <a:xfrm>
          <a:off x="0" y="430530"/>
          <a:ext cx="30480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Decision, Risk, and Management Sciences</a:t>
          </a:r>
        </a:p>
      </dsp:txBody>
      <dsp:txXfrm>
        <a:off x="14050" y="444580"/>
        <a:ext cx="3019900" cy="259719"/>
      </dsp:txXfrm>
    </dsp:sp>
    <dsp:sp modelId="{94343DC9-B027-47B4-9457-D8D75C84043C}">
      <dsp:nvSpPr>
        <dsp:cNvPr id="0" name=""/>
        <dsp:cNvSpPr/>
      </dsp:nvSpPr>
      <dsp:spPr>
        <a:xfrm>
          <a:off x="0" y="752910"/>
          <a:ext cx="30480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Methodology, Measurement, and Statistics</a:t>
          </a:r>
        </a:p>
      </dsp:txBody>
      <dsp:txXfrm>
        <a:off x="14050" y="766960"/>
        <a:ext cx="3019900" cy="259719"/>
      </dsp:txXfrm>
    </dsp:sp>
    <dsp:sp modelId="{F4C85293-69BD-4DE7-B5B8-0363265EECEB}">
      <dsp:nvSpPr>
        <dsp:cNvPr id="0" name=""/>
        <dsp:cNvSpPr/>
      </dsp:nvSpPr>
      <dsp:spPr>
        <a:xfrm>
          <a:off x="0" y="1075290"/>
          <a:ext cx="30480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Sociology</a:t>
          </a:r>
        </a:p>
      </dsp:txBody>
      <dsp:txXfrm>
        <a:off x="14050" y="1089340"/>
        <a:ext cx="3019900" cy="259719"/>
      </dsp:txXfrm>
    </dsp:sp>
    <dsp:sp modelId="{9408F727-A0E2-4A3C-9ABC-264A9952E32B}">
      <dsp:nvSpPr>
        <dsp:cNvPr id="0" name=""/>
        <dsp:cNvSpPr/>
      </dsp:nvSpPr>
      <dsp:spPr>
        <a:xfrm>
          <a:off x="0" y="1397670"/>
          <a:ext cx="30480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Political Science</a:t>
          </a:r>
        </a:p>
      </dsp:txBody>
      <dsp:txXfrm>
        <a:off x="14050" y="1411720"/>
        <a:ext cx="3019900" cy="259719"/>
      </dsp:txXfrm>
    </dsp:sp>
    <dsp:sp modelId="{7326A8ED-5B46-4359-944D-2F93D17F9816}">
      <dsp:nvSpPr>
        <dsp:cNvPr id="0" name=""/>
        <dsp:cNvSpPr/>
      </dsp:nvSpPr>
      <dsp:spPr>
        <a:xfrm>
          <a:off x="0" y="1720050"/>
          <a:ext cx="30480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Law and Social Science</a:t>
          </a:r>
        </a:p>
      </dsp:txBody>
      <dsp:txXfrm>
        <a:off x="14050" y="1734100"/>
        <a:ext cx="3019900" cy="259719"/>
      </dsp:txXfrm>
    </dsp:sp>
    <dsp:sp modelId="{11D4E15F-8A33-42DB-A870-BC5140B230A4}">
      <dsp:nvSpPr>
        <dsp:cNvPr id="0" name=""/>
        <dsp:cNvSpPr/>
      </dsp:nvSpPr>
      <dsp:spPr>
        <a:xfrm>
          <a:off x="0" y="2042430"/>
          <a:ext cx="3048000" cy="287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Science, Technology, and Society</a:t>
          </a:r>
        </a:p>
      </dsp:txBody>
      <dsp:txXfrm>
        <a:off x="14050" y="2056480"/>
        <a:ext cx="3019900" cy="259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E5C2A7A-7DAD-4B65-BC74-4A46D233E0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A45A25-7847-46B0-B230-94BCAF24B5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DD7E95-A36C-4A38-822E-C43D4C4160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353683-1A3B-46ED-ADC9-80770A0C7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88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C4E1F2-FA72-4D47-BF7D-19389A4A853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CA7C74-C9BE-4CE7-9FD8-3D1B7237E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59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people here!!</a:t>
            </a:r>
            <a:r>
              <a:rPr lang="en-US" baseline="0" dirty="0"/>
              <a:t>  And we like to help, really.  We can not provide feedback on drafts of proposals, but we can give general tips.  </a:t>
            </a:r>
          </a:p>
          <a:p>
            <a:endParaRPr lang="en-US" baseline="0" dirty="0"/>
          </a:p>
          <a:p>
            <a:r>
              <a:rPr lang="en-US" baseline="0" dirty="0"/>
              <a:t>Also, we are very willing to discuss your declines… (and recall that most proposal are declined!).</a:t>
            </a:r>
          </a:p>
          <a:p>
            <a:endParaRPr lang="en-US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CEBDA6-39BD-4738-ADC3-3D43749D70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8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098"/>
            <a:fld id="{6CE9A659-5FFD-4693-A546-38D44481ABB9}" type="slidenum">
              <a:rPr lang="en-US" smtClean="0"/>
              <a:pPr defTabSz="943098"/>
              <a:t>42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58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1pPr>
            <a:lvl2pPr marL="757066" indent="-291179"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64717" indent="-232943"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30604" indent="-232943"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96491" indent="-232943"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62377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28264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94151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itchFamily="34" charset="0"/>
              </a:defRPr>
            </a:lvl8pPr>
            <a:lvl9pPr marL="3960038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8D80C785-B881-48E3-BF09-8E1952637122}" type="slidenum">
              <a:rPr lang="en-US" sz="1100">
                <a:latin typeface="Times New Roman" pitchFamily="18" charset="0"/>
              </a:rPr>
              <a:pPr/>
              <a:t>43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9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1pPr>
            <a:lvl2pPr marL="757066" indent="-291179"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64717" indent="-232943"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30604" indent="-232943"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96491" indent="-232943"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62377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28264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94151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itchFamily="34" charset="0"/>
              </a:defRPr>
            </a:lvl8pPr>
            <a:lvl9pPr marL="3960038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60EC90EC-A18D-4733-965D-26AAB885B6BC}" type="slidenum">
              <a:rPr lang="en-US" sz="1100">
                <a:latin typeface="Times New Roman" pitchFamily="18" charset="0"/>
              </a:rPr>
              <a:pPr/>
              <a:t>44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79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1pPr>
            <a:lvl2pPr marL="757066" indent="-291179"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64717" indent="-232943"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30604" indent="-232943"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96491" indent="-232943" defTabSz="941480">
              <a:defRPr sz="33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62377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itchFamily="34" charset="0"/>
              </a:defRPr>
            </a:lvl6pPr>
            <a:lvl7pPr marL="3028264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94151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itchFamily="34" charset="0"/>
              </a:defRPr>
            </a:lvl8pPr>
            <a:lvl9pPr marL="3960038" indent="-232943" defTabSz="94148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A9AA321B-33A7-444D-9376-4A04BD827C62}" type="slidenum">
              <a:rPr lang="en-US" sz="1100">
                <a:latin typeface="Times New Roman" pitchFamily="18" charset="0"/>
              </a:rPr>
              <a:pPr/>
              <a:t>45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6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59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NSF</a:t>
            </a:r>
            <a:r>
              <a:rPr lang="en-US" baseline="0" dirty="0"/>
              <a:t> is an independent agency, not a part of a large cabinet agency (as Census is a part of the </a:t>
            </a:r>
            <a:r>
              <a:rPr lang="en-US" baseline="0" dirty="0" err="1"/>
              <a:t>Dept</a:t>
            </a:r>
            <a:r>
              <a:rPr lang="en-US" baseline="0" dirty="0"/>
              <a:t> of Commerce and NIH is part of HHS)  In reality, NSF tends to link with the White House through OSTP..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EBDA6-39BD-4738-ADC3-3D43749D70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53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59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NSF is broken</a:t>
            </a:r>
            <a:r>
              <a:rPr lang="en-US" baseline="0" dirty="0"/>
              <a:t> down into directorates</a:t>
            </a:r>
          </a:p>
          <a:p>
            <a:endParaRPr lang="en-US" baseline="0" dirty="0"/>
          </a:p>
          <a:p>
            <a:r>
              <a:rPr lang="en-US" baseline="0" dirty="0"/>
              <a:t>GSS sits in SBE; division of BCS</a:t>
            </a:r>
          </a:p>
          <a:p>
            <a:endParaRPr lang="en-US" baseline="0" dirty="0"/>
          </a:p>
          <a:p>
            <a:r>
              <a:rPr lang="en-US" baseline="0" dirty="0"/>
              <a:t>For DDRI can mention co-review here...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EBDA6-39BD-4738-ADC3-3D43749D70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36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xmlns="" id="{42D9BAC8-AEA2-4015-BA50-9A1ECF8AC4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xmlns="" id="{09723012-B700-4EDF-A279-CFA342BE6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xmlns="" id="{A5E062AB-DC4D-4D1A-8605-0875AC1FE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57066" indent="-291179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64717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30604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96491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62377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3028264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94151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960038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fld id="{647806F0-0ABA-4210-BF2F-D0CF10113C6A}" type="slidenum">
              <a:rPr lang="en-US" altLang="en-US" sz="1100">
                <a:latin typeface="Times New Roman" panose="02020603050405020304" pitchFamily="18" charset="0"/>
              </a:rPr>
              <a:pPr/>
              <a:t>18</a:t>
            </a:fld>
            <a:endParaRPr lang="en-US" altLang="en-US" sz="11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7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94D0C7DC-58FB-49F6-922F-E54A67C2A8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DBAD52B9-6984-4788-9DE5-68ECDB896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79455C48-45E7-4F32-B725-95C188A36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57066" indent="-291179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64717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30604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96491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62377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3028264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94151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960038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fld id="{D15FFEDF-0F17-4D45-9DC2-4F30A2C03014}" type="slidenum">
              <a:rPr lang="en-US" altLang="en-US" sz="1100">
                <a:latin typeface="Times New Roman" panose="02020603050405020304" pitchFamily="18" charset="0"/>
              </a:rPr>
              <a:pPr/>
              <a:t>19</a:t>
            </a:fld>
            <a:endParaRPr lang="en-US" altLang="en-US" sz="11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4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1A26BA60-2CD7-4F1F-84E6-2AF372260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xmlns="" id="{6495D90B-AE69-4080-9DB2-2B6F6B954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066516FF-CE3D-4985-ADC6-EB585F743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57066" indent="-291179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64717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30604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96491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62377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3028264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94151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960038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fld id="{10614CFC-E236-459B-9ED9-DE153D66F222}" type="slidenum">
              <a:rPr lang="en-US" altLang="en-US" sz="1100">
                <a:latin typeface="Times New Roman" panose="02020603050405020304" pitchFamily="18" charset="0"/>
              </a:rPr>
              <a:pPr/>
              <a:t>20</a:t>
            </a:fld>
            <a:endParaRPr lang="en-US" altLang="en-US" sz="11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66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00DEEAE7-21DC-403D-B1F2-FDFE7111F7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F9937BDE-6099-4D42-88AF-9BC78A598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0CA10ABD-1C7C-40B4-82A8-A91141FC0D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57066" indent="-291179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64717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30604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96491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62377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3028264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94151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960038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fld id="{0753CE47-8C97-459E-81F7-DF6BDB80ADCF}" type="slidenum">
              <a:rPr lang="en-US" altLang="en-US" sz="1100">
                <a:latin typeface="Times New Roman" panose="02020603050405020304" pitchFamily="18" charset="0"/>
              </a:rPr>
              <a:pPr/>
              <a:t>21</a:t>
            </a:fld>
            <a:endParaRPr lang="en-US" altLang="en-US" sz="11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8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xmlns="" id="{BEA6CABC-BC20-4FF7-A64C-E07494D59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xmlns="" id="{3BCC7708-7430-4A86-A23C-D79BE3199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xmlns="" id="{18DC23EC-38C1-4152-B4A3-9D1DDC5B8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57066" indent="-291179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64717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30604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96491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62377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3028264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94151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960038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fld id="{605FFC48-2749-4386-92BD-A88A20046748}" type="slidenum">
              <a:rPr lang="en-US" altLang="en-US" sz="1100">
                <a:latin typeface="Times New Roman" panose="02020603050405020304" pitchFamily="18" charset="0"/>
              </a:rPr>
              <a:pPr/>
              <a:t>22</a:t>
            </a:fld>
            <a:endParaRPr lang="en-US" altLang="en-US" sz="11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40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xmlns="" id="{B3F8B717-A940-4B9A-AB3A-BCC99EBEBF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xmlns="" id="{EDF3568E-050B-4DDC-8600-0ACC7E28B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xmlns="" id="{8A1F0FC4-82E8-4E76-9A71-6B1FBA5FD8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57066" indent="-291179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64717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30604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96491" indent="-232943" defTabSz="943098"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62377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3028264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94151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960038" indent="-232943" defTabSz="943098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fld id="{FE08C0E2-ED37-44BA-8CB2-3AEA0ED4D4A8}" type="slidenum">
              <a:rPr lang="en-US" altLang="en-US" sz="1100">
                <a:latin typeface="Times New Roman" panose="02020603050405020304" pitchFamily="18" charset="0"/>
              </a:rPr>
              <a:pPr/>
              <a:t>23</a:t>
            </a:fld>
            <a:endParaRPr lang="en-US" altLang="en-US" sz="11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8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88A-6B7A-456D-9E14-4E2C71BCF6F1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5989-CF08-44F4-84C2-7F581AA2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0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88A-6B7A-456D-9E14-4E2C71BCF6F1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5989-CF08-44F4-84C2-7F581AA2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8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88A-6B7A-456D-9E14-4E2C71BCF6F1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5989-CF08-44F4-84C2-7F581AA2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4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C563B-BC2F-4608-8347-F5CF608C7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0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88A-6B7A-456D-9E14-4E2C71BCF6F1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5989-CF08-44F4-84C2-7F581AA2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3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88A-6B7A-456D-9E14-4E2C71BCF6F1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5989-CF08-44F4-84C2-7F581AA2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4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88A-6B7A-456D-9E14-4E2C71BCF6F1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5989-CF08-44F4-84C2-7F581AA2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2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88A-6B7A-456D-9E14-4E2C71BCF6F1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5989-CF08-44F4-84C2-7F581AA2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4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88A-6B7A-456D-9E14-4E2C71BCF6F1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5989-CF08-44F4-84C2-7F581AA2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88A-6B7A-456D-9E14-4E2C71BCF6F1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5989-CF08-44F4-84C2-7F581AA2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88A-6B7A-456D-9E14-4E2C71BCF6F1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5989-CF08-44F4-84C2-7F581AA2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9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88A-6B7A-456D-9E14-4E2C71BCF6F1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5989-CF08-44F4-84C2-7F581AA2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8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F88A-6B7A-456D-9E14-4E2C71BCF6F1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95989-CF08-44F4-84C2-7F581AA2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2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5.xml"/><Relationship Id="rId12" Type="http://schemas.openxmlformats.org/officeDocument/2006/relationships/diagramData" Target="../diagrams/data6.xml"/><Relationship Id="rId13" Type="http://schemas.openxmlformats.org/officeDocument/2006/relationships/diagramLayout" Target="../diagrams/layout6.xml"/><Relationship Id="rId14" Type="http://schemas.openxmlformats.org/officeDocument/2006/relationships/diagramQuickStyle" Target="../diagrams/quickStyle6.xml"/><Relationship Id="rId15" Type="http://schemas.openxmlformats.org/officeDocument/2006/relationships/diagramColors" Target="../diagrams/colors6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BE970-1773-44A8-9A43-E1FB08E4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6140"/>
            <a:ext cx="9144000" cy="14469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Proposal-Writing Strategies for the National Science Foundation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236AE6-AC5E-4FC8-B5A7-552BA5B77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854" y="1765287"/>
            <a:ext cx="7794266" cy="1655762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Thomas J. Baerwald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Senior Science Advisor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Division of Behavioral and Cognitive Sciences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Directorate for Social, Behavioral, and Economic Sciences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Science Foundation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Webinar Presentation for the University of Mississippi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17-18, 2018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B0DF0C-B427-469C-A30C-C5D458377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8" y="4707172"/>
            <a:ext cx="1997748" cy="1984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2BB014-D252-4C41-A7F7-BAF4E2398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05" y="4752865"/>
            <a:ext cx="2496110" cy="19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77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660066"/>
                </a:solidFill>
              </a:rPr>
              <a:t>As a result...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>
            <a:noAutofit/>
          </a:bodyPr>
          <a:lstStyle/>
          <a:p>
            <a:r>
              <a:rPr lang="en-US" sz="3000" dirty="0"/>
              <a:t>Basic scientific research contributes to general understanding</a:t>
            </a:r>
          </a:p>
          <a:p>
            <a:r>
              <a:rPr lang="en-US" sz="3000" dirty="0"/>
              <a:t>It’s research that’s well grounded in a general theoretical framework or that generates development of new frameworks</a:t>
            </a:r>
          </a:p>
          <a:p>
            <a:r>
              <a:rPr lang="en-US" sz="3000" dirty="0"/>
              <a:t>It’s research that’s valuable even if we don’t care about its specific findings or applications</a:t>
            </a:r>
          </a:p>
          <a:p>
            <a:r>
              <a:rPr lang="en-US" sz="3000" dirty="0"/>
              <a:t>It’s research that often increases our knowledge of how we expand our knowledge</a:t>
            </a:r>
          </a:p>
        </p:txBody>
      </p:sp>
    </p:spTree>
    <p:extLst>
      <p:ext uri="{BB962C8B-B14F-4D97-AF65-F5344CB8AC3E}">
        <p14:creationId xmlns:p14="http://schemas.microsoft.com/office/powerpoint/2010/main" val="17975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800000"/>
                </a:solidFill>
              </a:rPr>
              <a:t>Basic "vs." Applied Research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It's not "either/or"</a:t>
            </a:r>
          </a:p>
          <a:p>
            <a:r>
              <a:rPr lang="en-US" sz="3200" dirty="0"/>
              <a:t>Basic research results often have great direct and indirect utility and applicability</a:t>
            </a:r>
          </a:p>
          <a:p>
            <a:r>
              <a:rPr lang="en-US" sz="3200" dirty="0"/>
              <a:t>But at its core, basic research is first and foremost about broader theoretical development, not the focused application of specific research results</a:t>
            </a:r>
          </a:p>
          <a:p>
            <a:r>
              <a:rPr lang="en-US" sz="3200" dirty="0"/>
              <a:t>Basic research is not </a:t>
            </a:r>
            <a:r>
              <a:rPr lang="en-US" sz="3200" dirty="0" err="1">
                <a:solidFill>
                  <a:srgbClr val="3333FF"/>
                </a:solidFill>
              </a:rPr>
              <a:t>WISC</a:t>
            </a:r>
            <a:r>
              <a:rPr lang="en-US" sz="3200" dirty="0" err="1"/>
              <a:t>y</a:t>
            </a:r>
            <a:r>
              <a:rPr lang="en-US" sz="3200" dirty="0"/>
              <a:t> (wallowing in a specific case)</a:t>
            </a:r>
          </a:p>
        </p:txBody>
      </p:sp>
    </p:spTree>
    <p:extLst>
      <p:ext uri="{BB962C8B-B14F-4D97-AF65-F5344CB8AC3E}">
        <p14:creationId xmlns:p14="http://schemas.microsoft.com/office/powerpoint/2010/main" val="75704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How Do You Gain Access</a:t>
            </a:r>
            <a:br>
              <a:rPr lang="en-US" b="1" dirty="0">
                <a:solidFill>
                  <a:srgbClr val="006600"/>
                </a:solidFill>
              </a:rPr>
            </a:br>
            <a:r>
              <a:rPr lang="en-US" b="1" dirty="0">
                <a:solidFill>
                  <a:srgbClr val="006600"/>
                </a:solidFill>
              </a:rPr>
              <a:t>to Some of NSF’s Funds?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Submit a proposal to compete in standing program competitions for “unsolicited proposals”</a:t>
            </a:r>
          </a:p>
          <a:p>
            <a:r>
              <a:rPr lang="en-US" sz="3200" dirty="0"/>
              <a:t>Submit a proposal for a special competition</a:t>
            </a:r>
          </a:p>
          <a:p>
            <a:pPr lvl="1"/>
            <a:r>
              <a:rPr lang="en-US" sz="3200" dirty="0"/>
              <a:t>Topics often cross-cut programs, divisions, and directorates</a:t>
            </a:r>
          </a:p>
          <a:p>
            <a:pPr lvl="1"/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02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7" y="152400"/>
            <a:ext cx="12811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36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In Addition to Its Standing Programs, NSF Has Many</a:t>
            </a:r>
            <a:br>
              <a:rPr lang="en-US" b="1" dirty="0">
                <a:solidFill>
                  <a:srgbClr val="006600"/>
                </a:solidFill>
              </a:rPr>
            </a:br>
            <a:r>
              <a:rPr lang="en-US" b="1" dirty="0">
                <a:solidFill>
                  <a:srgbClr val="006600"/>
                </a:solidFill>
              </a:rPr>
              <a:t>Special Funding Opportunities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28838"/>
            <a:ext cx="8229600" cy="17387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Check the NSF Web site for more information or contact relevant program officers</a:t>
            </a:r>
            <a:endParaRPr lang="en-US" sz="28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 rot="20891152">
            <a:off x="423863" y="2800350"/>
            <a:ext cx="211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3600">
                <a:solidFill>
                  <a:srgbClr val="330099"/>
                </a:solidFill>
              </a:rPr>
              <a:t>CAREER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 rot="1462196">
            <a:off x="4471988" y="3886200"/>
            <a:ext cx="1855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/>
            <a:r>
              <a:rPr lang="en-US">
                <a:solidFill>
                  <a:srgbClr val="660066"/>
                </a:solidFill>
              </a:rPr>
              <a:t>EPSCoR</a:t>
            </a:r>
          </a:p>
        </p:txBody>
      </p:sp>
      <p:sp>
        <p:nvSpPr>
          <p:cNvPr id="6" name="Text Box 1031"/>
          <p:cNvSpPr txBox="1">
            <a:spLocks noChangeArrowheads="1"/>
          </p:cNvSpPr>
          <p:nvPr/>
        </p:nvSpPr>
        <p:spPr bwMode="auto">
          <a:xfrm rot="460083">
            <a:off x="1946275" y="3200400"/>
            <a:ext cx="1863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rgbClr val="FF00FF"/>
                </a:solidFill>
              </a:rPr>
              <a:t>PECASE</a:t>
            </a:r>
            <a:endParaRPr lang="en-US"/>
          </a:p>
        </p:txBody>
      </p:sp>
      <p:sp>
        <p:nvSpPr>
          <p:cNvPr id="7" name="Text Box 1032"/>
          <p:cNvSpPr txBox="1">
            <a:spLocks noChangeArrowheads="1"/>
          </p:cNvSpPr>
          <p:nvPr/>
        </p:nvSpPr>
        <p:spPr bwMode="auto">
          <a:xfrm rot="21367759">
            <a:off x="5715000" y="2268538"/>
            <a:ext cx="2232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rgbClr val="FF9900"/>
                </a:solidFill>
              </a:rPr>
              <a:t>ADVANCE</a:t>
            </a:r>
            <a:endParaRPr lang="en-US"/>
          </a:p>
        </p:txBody>
      </p:sp>
      <p:sp>
        <p:nvSpPr>
          <p:cNvPr id="8" name="Text Box 1033"/>
          <p:cNvSpPr txBox="1">
            <a:spLocks noChangeArrowheads="1"/>
          </p:cNvSpPr>
          <p:nvPr/>
        </p:nvSpPr>
        <p:spPr bwMode="auto">
          <a:xfrm>
            <a:off x="4708525" y="41275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endParaRPr lang="en-US"/>
          </a:p>
        </p:txBody>
      </p:sp>
      <p:sp>
        <p:nvSpPr>
          <p:cNvPr id="9" name="Rectangle 1034"/>
          <p:cNvSpPr>
            <a:spLocks noChangeArrowheads="1"/>
          </p:cNvSpPr>
          <p:nvPr/>
        </p:nvSpPr>
        <p:spPr bwMode="auto">
          <a:xfrm>
            <a:off x="3698875" y="4298950"/>
            <a:ext cx="19253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9966"/>
                </a:solidFill>
                <a:latin typeface="Arial Rounded MT Bold" pitchFamily="34" charset="0"/>
              </a:rPr>
              <a:t>RUI/ROA</a:t>
            </a:r>
          </a:p>
        </p:txBody>
      </p:sp>
      <p:sp>
        <p:nvSpPr>
          <p:cNvPr id="10" name="Text Box 1035"/>
          <p:cNvSpPr txBox="1">
            <a:spLocks noChangeArrowheads="1"/>
          </p:cNvSpPr>
          <p:nvPr/>
        </p:nvSpPr>
        <p:spPr bwMode="auto">
          <a:xfrm rot="18064563">
            <a:off x="370681" y="4439444"/>
            <a:ext cx="105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rgbClr val="F80802"/>
                </a:solidFill>
              </a:rPr>
              <a:t>REU</a:t>
            </a:r>
            <a:endParaRPr lang="en-US"/>
          </a:p>
        </p:txBody>
      </p:sp>
      <p:sp>
        <p:nvSpPr>
          <p:cNvPr id="11" name="Text Box 1037"/>
          <p:cNvSpPr txBox="1">
            <a:spLocks noChangeArrowheads="1"/>
          </p:cNvSpPr>
          <p:nvPr/>
        </p:nvSpPr>
        <p:spPr bwMode="auto">
          <a:xfrm rot="2514935">
            <a:off x="3121025" y="2438400"/>
            <a:ext cx="1450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>
                <a:solidFill>
                  <a:srgbClr val="969696"/>
                </a:solidFill>
              </a:rPr>
              <a:t>IGERT</a:t>
            </a:r>
          </a:p>
        </p:txBody>
      </p:sp>
      <p:sp>
        <p:nvSpPr>
          <p:cNvPr id="12" name="Text Box 1038"/>
          <p:cNvSpPr txBox="1">
            <a:spLocks noChangeArrowheads="1"/>
          </p:cNvSpPr>
          <p:nvPr/>
        </p:nvSpPr>
        <p:spPr bwMode="auto">
          <a:xfrm rot="2830572">
            <a:off x="1676400" y="4495800"/>
            <a:ext cx="1493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GOALI</a:t>
            </a:r>
            <a:endParaRPr lang="en-US"/>
          </a:p>
        </p:txBody>
      </p:sp>
      <p:sp>
        <p:nvSpPr>
          <p:cNvPr id="13" name="Text Box 1041"/>
          <p:cNvSpPr txBox="1">
            <a:spLocks noChangeArrowheads="1"/>
          </p:cNvSpPr>
          <p:nvPr/>
        </p:nvSpPr>
        <p:spPr bwMode="auto">
          <a:xfrm rot="20914450">
            <a:off x="3154363" y="4800600"/>
            <a:ext cx="1417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rgbClr val="A50021"/>
                </a:solidFill>
              </a:rPr>
              <a:t>NANO</a:t>
            </a:r>
            <a:endParaRPr lang="en-US"/>
          </a:p>
        </p:txBody>
      </p:sp>
      <p:sp>
        <p:nvSpPr>
          <p:cNvPr id="14" name="Text Box 1042"/>
          <p:cNvSpPr txBox="1">
            <a:spLocks noChangeArrowheads="1"/>
          </p:cNvSpPr>
          <p:nvPr/>
        </p:nvSpPr>
        <p:spPr bwMode="auto">
          <a:xfrm rot="19023741">
            <a:off x="2743200" y="3886200"/>
            <a:ext cx="1463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rgbClr val="0099FF"/>
                </a:solidFill>
              </a:rPr>
              <a:t>SBIR</a:t>
            </a:r>
            <a:endParaRPr lang="en-US"/>
          </a:p>
        </p:txBody>
      </p:sp>
      <p:sp>
        <p:nvSpPr>
          <p:cNvPr id="15" name="Text Box 1043"/>
          <p:cNvSpPr txBox="1">
            <a:spLocks noChangeArrowheads="1"/>
          </p:cNvSpPr>
          <p:nvPr/>
        </p:nvSpPr>
        <p:spPr bwMode="auto">
          <a:xfrm rot="20795379">
            <a:off x="838200" y="4724400"/>
            <a:ext cx="1425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rgbClr val="FF6600"/>
                </a:solidFill>
              </a:rPr>
              <a:t>GK-12</a:t>
            </a:r>
            <a:endParaRPr lang="en-US"/>
          </a:p>
        </p:txBody>
      </p:sp>
      <p:sp>
        <p:nvSpPr>
          <p:cNvPr id="16" name="Text Box 1044"/>
          <p:cNvSpPr txBox="1">
            <a:spLocks noChangeArrowheads="1"/>
          </p:cNvSpPr>
          <p:nvPr/>
        </p:nvSpPr>
        <p:spPr bwMode="auto">
          <a:xfrm rot="1205181">
            <a:off x="4572000" y="2362200"/>
            <a:ext cx="1069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rgbClr val="00CC99"/>
                </a:solidFill>
              </a:rPr>
              <a:t>EGB</a:t>
            </a:r>
          </a:p>
        </p:txBody>
      </p:sp>
      <p:sp>
        <p:nvSpPr>
          <p:cNvPr id="17" name="Text Box 1049"/>
          <p:cNvSpPr txBox="1">
            <a:spLocks noChangeArrowheads="1"/>
          </p:cNvSpPr>
          <p:nvPr/>
        </p:nvSpPr>
        <p:spPr bwMode="auto">
          <a:xfrm rot="20479074">
            <a:off x="5600700" y="2790825"/>
            <a:ext cx="1860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/>
            <a:r>
              <a:rPr lang="en-US" sz="2400" dirty="0"/>
              <a:t>Minority</a:t>
            </a:r>
          </a:p>
          <a:p>
            <a:pPr algn="ctr"/>
            <a:r>
              <a:rPr lang="en-US" sz="2400" dirty="0"/>
              <a:t>RPGs/CAAs</a:t>
            </a:r>
          </a:p>
        </p:txBody>
      </p:sp>
      <p:sp>
        <p:nvSpPr>
          <p:cNvPr id="18" name="Text Box 1050"/>
          <p:cNvSpPr txBox="1">
            <a:spLocks noChangeArrowheads="1"/>
          </p:cNvSpPr>
          <p:nvPr/>
        </p:nvSpPr>
        <p:spPr bwMode="auto">
          <a:xfrm rot="20381692">
            <a:off x="7010400" y="3657600"/>
            <a:ext cx="857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rgbClr val="F80802"/>
                </a:solidFill>
              </a:rPr>
              <a:t>ITR</a:t>
            </a:r>
            <a:endParaRPr lang="en-US"/>
          </a:p>
        </p:txBody>
      </p:sp>
      <p:sp>
        <p:nvSpPr>
          <p:cNvPr id="19" name="Text Box 1051"/>
          <p:cNvSpPr txBox="1">
            <a:spLocks noChangeArrowheads="1"/>
          </p:cNvSpPr>
          <p:nvPr/>
        </p:nvSpPr>
        <p:spPr bwMode="auto">
          <a:xfrm rot="20891152">
            <a:off x="6061527" y="4842803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00CC99"/>
                </a:solidFill>
              </a:rPr>
              <a:t>AccelNet</a:t>
            </a:r>
            <a:endParaRPr lang="en-US" sz="2400" b="1" dirty="0">
              <a:solidFill>
                <a:srgbClr val="00CC99"/>
              </a:solidFill>
            </a:endParaRPr>
          </a:p>
        </p:txBody>
      </p:sp>
      <p:sp>
        <p:nvSpPr>
          <p:cNvPr id="20" name="Text Box 1055"/>
          <p:cNvSpPr txBox="1">
            <a:spLocks noChangeArrowheads="1"/>
          </p:cNvSpPr>
          <p:nvPr/>
        </p:nvSpPr>
        <p:spPr bwMode="auto">
          <a:xfrm>
            <a:off x="696610" y="2170929"/>
            <a:ext cx="1806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INFEWS</a:t>
            </a:r>
          </a:p>
        </p:txBody>
      </p:sp>
      <p:sp>
        <p:nvSpPr>
          <p:cNvPr id="21" name="Rectangle 1059"/>
          <p:cNvSpPr>
            <a:spLocks noChangeArrowheads="1"/>
          </p:cNvSpPr>
          <p:nvPr/>
        </p:nvSpPr>
        <p:spPr bwMode="auto">
          <a:xfrm rot="20335446">
            <a:off x="5853121" y="4520119"/>
            <a:ext cx="1114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6600"/>
                </a:solidFill>
                <a:latin typeface="Arial Rounded MT Bold" pitchFamily="34" charset="0"/>
              </a:rPr>
              <a:t>CNH</a:t>
            </a:r>
          </a:p>
        </p:txBody>
      </p:sp>
      <p:sp>
        <p:nvSpPr>
          <p:cNvPr id="22" name="Text Box 1060"/>
          <p:cNvSpPr txBox="1">
            <a:spLocks noChangeArrowheads="1"/>
          </p:cNvSpPr>
          <p:nvPr/>
        </p:nvSpPr>
        <p:spPr bwMode="auto">
          <a:xfrm rot="4565812">
            <a:off x="7545705" y="3642573"/>
            <a:ext cx="1371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/>
            <a:r>
              <a:rPr lang="en-US" dirty="0">
                <a:solidFill>
                  <a:srgbClr val="6600CC"/>
                </a:solidFill>
              </a:rPr>
              <a:t>SATC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Rectangle 1061"/>
          <p:cNvSpPr>
            <a:spLocks noChangeArrowheads="1"/>
          </p:cNvSpPr>
          <p:nvPr/>
        </p:nvSpPr>
        <p:spPr bwMode="auto">
          <a:xfrm rot="21300346">
            <a:off x="524747" y="3761294"/>
            <a:ext cx="19207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9966"/>
                </a:solidFill>
                <a:latin typeface="Arial Rounded MT Bold" pitchFamily="34" charset="0"/>
              </a:rPr>
              <a:t>CI-TEAM</a:t>
            </a:r>
          </a:p>
        </p:txBody>
      </p:sp>
      <p:sp>
        <p:nvSpPr>
          <p:cNvPr id="24" name="Text Box 1062"/>
          <p:cNvSpPr txBox="1">
            <a:spLocks noChangeArrowheads="1"/>
          </p:cNvSpPr>
          <p:nvPr/>
        </p:nvSpPr>
        <p:spPr bwMode="auto">
          <a:xfrm>
            <a:off x="4803535" y="4876800"/>
            <a:ext cx="1165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CSSI</a:t>
            </a:r>
          </a:p>
        </p:txBody>
      </p:sp>
      <p:sp>
        <p:nvSpPr>
          <p:cNvPr id="25" name="Rectangle 1063"/>
          <p:cNvSpPr>
            <a:spLocks noChangeArrowheads="1"/>
          </p:cNvSpPr>
          <p:nvPr/>
        </p:nvSpPr>
        <p:spPr bwMode="auto">
          <a:xfrm>
            <a:off x="4114800" y="2971800"/>
            <a:ext cx="1647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800000"/>
                </a:solidFill>
                <a:latin typeface="Arial Rounded MT Bold" pitchFamily="34" charset="0"/>
              </a:rPr>
              <a:t>EAGER</a:t>
            </a:r>
          </a:p>
        </p:txBody>
      </p:sp>
      <p:sp>
        <p:nvSpPr>
          <p:cNvPr id="26" name="Rectangle 1064"/>
          <p:cNvSpPr>
            <a:spLocks noChangeArrowheads="1"/>
          </p:cNvSpPr>
          <p:nvPr/>
        </p:nvSpPr>
        <p:spPr bwMode="auto">
          <a:xfrm>
            <a:off x="2570163" y="2819400"/>
            <a:ext cx="1481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  <a:latin typeface="Arial Rounded MT Bold" pitchFamily="34" charset="0"/>
              </a:rPr>
              <a:t>RAPID</a:t>
            </a:r>
          </a:p>
        </p:txBody>
      </p:sp>
      <p:sp>
        <p:nvSpPr>
          <p:cNvPr id="27" name="Text Box 1055"/>
          <p:cNvSpPr txBox="1">
            <a:spLocks noChangeArrowheads="1"/>
          </p:cNvSpPr>
          <p:nvPr/>
        </p:nvSpPr>
        <p:spPr bwMode="auto">
          <a:xfrm>
            <a:off x="5867400" y="3733800"/>
            <a:ext cx="131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EaSM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19646506">
            <a:off x="2336242" y="2133313"/>
            <a:ext cx="10282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/>
              <a:t>NRT</a:t>
            </a:r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 rot="1903484">
            <a:off x="7391400" y="4343400"/>
            <a:ext cx="116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/>
              <a:t>SRN </a:t>
            </a:r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 rot="1662990">
            <a:off x="7620000" y="2659063"/>
            <a:ext cx="1090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>
                <a:solidFill>
                  <a:srgbClr val="9900CC"/>
                </a:solidFill>
              </a:rPr>
              <a:t>RCN</a:t>
            </a:r>
          </a:p>
        </p:txBody>
      </p:sp>
    </p:spTree>
    <p:extLst>
      <p:ext uri="{BB962C8B-B14F-4D97-AF65-F5344CB8AC3E}">
        <p14:creationId xmlns:p14="http://schemas.microsoft.com/office/powerpoint/2010/main" val="1763846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NSF's "Big Ideas"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ideas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Harnessing the Data Revolution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Future of Work at the Human-Technology Frontier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Navigating the New Arctic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Windows on the Universe: Multi-Messenger Astrophysics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Quantum Leap: Leading the Next Quantum Revolution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the Rules of Life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ideas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Mid-Scale Research Infrastructure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Growing Convergence Research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NSF INCLUDES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NSF 2050: Integrative Foundational Fund</a:t>
            </a:r>
          </a:p>
        </p:txBody>
      </p:sp>
    </p:spTree>
    <p:extLst>
      <p:ext uri="{BB962C8B-B14F-4D97-AF65-F5344CB8AC3E}">
        <p14:creationId xmlns:p14="http://schemas.microsoft.com/office/powerpoint/2010/main" val="74198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9DFD18-817A-4A4D-A027-0474416C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215650"/>
            <a:ext cx="8365881" cy="85700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Which Programs or Competitions Should You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D2DBF-D461-44E0-86A3-28FEDF5C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298085"/>
            <a:ext cx="8365881" cy="4351338"/>
          </a:xfrm>
        </p:spPr>
        <p:txBody>
          <a:bodyPr/>
          <a:lstStyle/>
          <a:p>
            <a:r>
              <a:rPr lang="en-US" sz="2700" dirty="0"/>
              <a:t>Remember that NSF supports basic research that yields significant new findings that have wide-ranging theoretical benefit</a:t>
            </a:r>
          </a:p>
          <a:p>
            <a:r>
              <a:rPr lang="en-US" sz="2700" dirty="0"/>
              <a:t>Identify the communities that you think will be most interested in your findings</a:t>
            </a:r>
          </a:p>
          <a:p>
            <a:pPr lvl="1"/>
            <a:r>
              <a:rPr lang="en-US" sz="2600" dirty="0"/>
              <a:t>Identify the journals where you expect to publish your findings -- the readers likely will be in the communities for which your research will have greatest value</a:t>
            </a:r>
          </a:p>
          <a:p>
            <a:r>
              <a:rPr lang="en-US" sz="2700" dirty="0"/>
              <a:t>"Map" those communities against NSF programs and competitions</a:t>
            </a:r>
          </a:p>
          <a:p>
            <a:r>
              <a:rPr lang="en-US" sz="2700" dirty="0"/>
              <a:t>Send a prospectus to the program officers of the programs/competitions you think may be interested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2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9DFD18-817A-4A4D-A027-0474416C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206862"/>
            <a:ext cx="8365881" cy="85700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Be in a Prospectus?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D2DBF-D461-44E0-86A3-28FEDF5C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081451"/>
            <a:ext cx="8365881" cy="4351338"/>
          </a:xfrm>
        </p:spPr>
        <p:txBody>
          <a:bodyPr/>
          <a:lstStyle/>
          <a:p>
            <a:r>
              <a:rPr lang="en-US" sz="2700" dirty="0"/>
              <a:t>A paragraph or so about each of the following:</a:t>
            </a:r>
          </a:p>
          <a:p>
            <a:pPr lvl="1"/>
            <a:r>
              <a:rPr lang="en-US" sz="2500" dirty="0"/>
              <a:t>Theoretical foundations of the project</a:t>
            </a:r>
          </a:p>
          <a:p>
            <a:pPr lvl="1"/>
            <a:r>
              <a:rPr lang="en-US" sz="2500" dirty="0"/>
              <a:t>Core questions on which you'll focus</a:t>
            </a:r>
          </a:p>
          <a:p>
            <a:pPr lvl="1"/>
            <a:r>
              <a:rPr lang="en-US" sz="2500" dirty="0"/>
              <a:t>Methods to be used to assess answers to questions</a:t>
            </a:r>
          </a:p>
          <a:p>
            <a:pPr lvl="1"/>
            <a:r>
              <a:rPr lang="en-US" sz="2500" dirty="0"/>
              <a:t>Expected intellectual merit and broader impacts</a:t>
            </a:r>
          </a:p>
          <a:p>
            <a:pPr lvl="1"/>
            <a:r>
              <a:rPr lang="en-US" sz="2500" dirty="0"/>
              <a:t>Nature of the scope of the project and who will be involved</a:t>
            </a:r>
          </a:p>
          <a:p>
            <a:r>
              <a:rPr lang="en-US" sz="2700" dirty="0"/>
              <a:t>Limit the prospectus to 1 or 2 pages</a:t>
            </a:r>
          </a:p>
          <a:p>
            <a:r>
              <a:rPr lang="en-US" sz="2700" dirty="0"/>
              <a:t>Send by e-mail along with additional questions you may have -- send a group message to all program officers of all programs you think may have interest</a:t>
            </a:r>
          </a:p>
          <a:p>
            <a:r>
              <a:rPr lang="en-US" sz="2700" dirty="0"/>
              <a:t>Send the prospectus well in advance of proposal due 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8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9DFD18-817A-4A4D-A027-0474416C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206862"/>
            <a:ext cx="8365881" cy="85700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Co-Review 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D2DBF-D461-44E0-86A3-28FEDF5C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081451"/>
            <a:ext cx="8365881" cy="4351338"/>
          </a:xfrm>
        </p:spPr>
        <p:txBody>
          <a:bodyPr/>
          <a:lstStyle/>
          <a:p>
            <a:r>
              <a:rPr lang="en-US" sz="2700" dirty="0"/>
              <a:t>NSF rules prohibit submitting essentially the same proposal to multiple programs at once</a:t>
            </a:r>
          </a:p>
          <a:p>
            <a:r>
              <a:rPr lang="en-US" sz="2700" dirty="0"/>
              <a:t>Regular programs often co-review proposals with each other when projects attempt to draw on and contribute to basic knowledge that bridges multiple communities and programs</a:t>
            </a:r>
          </a:p>
          <a:p>
            <a:pPr lvl="1"/>
            <a:r>
              <a:rPr lang="en-US" sz="2500" dirty="0"/>
              <a:t>NSF programs seek to ensure that co-review offers "double opportunity," not "double jeopardy</a:t>
            </a:r>
          </a:p>
          <a:p>
            <a:r>
              <a:rPr lang="en-US" sz="2700" dirty="0"/>
              <a:t>It's best to sound programs out regarding co-review well in advance of proposal-submission due dates</a:t>
            </a:r>
          </a:p>
          <a:p>
            <a:pPr lvl="1"/>
            <a:r>
              <a:rPr lang="en-US" sz="2500" dirty="0"/>
              <a:t>Knowledge of the programs that will review a proposal helps you best write to the multiple or overlapping communities of 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1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52E01736-26DC-4F0A-B129-7870BB7B9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162800" cy="1143000"/>
          </a:xfrm>
          <a:noFill/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F80802"/>
                </a:solidFill>
              </a:rPr>
              <a:t>Obtaining Funding Is Like</a:t>
            </a:r>
            <a:br>
              <a:rPr lang="en-US" altLang="en-US" sz="3600" b="1" dirty="0">
                <a:solidFill>
                  <a:srgbClr val="F80802"/>
                </a:solidFill>
              </a:rPr>
            </a:br>
            <a:r>
              <a:rPr lang="en-US" altLang="en-US" sz="3600" b="1" dirty="0">
                <a:solidFill>
                  <a:srgbClr val="F80802"/>
                </a:solidFill>
              </a:rPr>
              <a:t>Entering a Diving Competition</a:t>
            </a:r>
            <a:r>
              <a:rPr lang="en-US" altLang="en-US" sz="3600" b="1" dirty="0"/>
              <a:t>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D17271A6-B2D7-4BB9-B44B-401592BE6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344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330099"/>
                </a:solidFill>
              </a:rPr>
              <a:t>Your chances of success are best if you:</a:t>
            </a:r>
            <a:endParaRPr lang="en-US" altLang="en-US" dirty="0"/>
          </a:p>
          <a:p>
            <a:r>
              <a:rPr lang="en-US" altLang="en-US" dirty="0"/>
              <a:t>Learn the rules of the competition</a:t>
            </a:r>
          </a:p>
          <a:p>
            <a:r>
              <a:rPr lang="en-US" altLang="en-US" dirty="0"/>
              <a:t>Learn which entries receive the highest marks</a:t>
            </a:r>
          </a:p>
          <a:p>
            <a:r>
              <a:rPr lang="en-US" altLang="en-US" dirty="0"/>
              <a:t>Learn how the competition is organized</a:t>
            </a:r>
          </a:p>
          <a:p>
            <a:r>
              <a:rPr lang="en-US" altLang="en-US" dirty="0"/>
              <a:t>Hone your skills and correct your defects</a:t>
            </a:r>
          </a:p>
          <a:p>
            <a:r>
              <a:rPr lang="en-US" altLang="en-US" dirty="0"/>
              <a:t>Take care to do your best</a:t>
            </a:r>
          </a:p>
          <a:p>
            <a:r>
              <a:rPr lang="en-US" altLang="en-US" dirty="0"/>
              <a:t>Realize that how you place will also depend on how well other competitors do</a:t>
            </a:r>
          </a:p>
        </p:txBody>
      </p:sp>
      <p:grpSp>
        <p:nvGrpSpPr>
          <p:cNvPr id="14340" name="Group 8">
            <a:extLst>
              <a:ext uri="{FF2B5EF4-FFF2-40B4-BE49-F238E27FC236}">
                <a16:creationId xmlns:a16="http://schemas.microsoft.com/office/drawing/2014/main" xmlns="" id="{6526B7A9-2472-4998-BB3B-35AD7AE7CCE8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74625"/>
            <a:ext cx="1906588" cy="1427163"/>
            <a:chOff x="4272" y="110"/>
            <a:chExt cx="1201" cy="899"/>
          </a:xfrm>
        </p:grpSpPr>
        <p:sp>
          <p:nvSpPr>
            <p:cNvPr id="14341" name="Freeform 4">
              <a:extLst>
                <a:ext uri="{FF2B5EF4-FFF2-40B4-BE49-F238E27FC236}">
                  <a16:creationId xmlns:a16="http://schemas.microsoft.com/office/drawing/2014/main" xmlns="" id="{18DCE61C-11E9-4625-ADD0-41AD68E40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110"/>
              <a:ext cx="651" cy="788"/>
            </a:xfrm>
            <a:custGeom>
              <a:avLst/>
              <a:gdLst>
                <a:gd name="T0" fmla="*/ 160 w 651"/>
                <a:gd name="T1" fmla="*/ 543 h 788"/>
                <a:gd name="T2" fmla="*/ 189 w 651"/>
                <a:gd name="T3" fmla="*/ 537 h 788"/>
                <a:gd name="T4" fmla="*/ 216 w 651"/>
                <a:gd name="T5" fmla="*/ 526 h 788"/>
                <a:gd name="T6" fmla="*/ 248 w 651"/>
                <a:gd name="T7" fmla="*/ 508 h 788"/>
                <a:gd name="T8" fmla="*/ 278 w 651"/>
                <a:gd name="T9" fmla="*/ 487 h 788"/>
                <a:gd name="T10" fmla="*/ 303 w 651"/>
                <a:gd name="T11" fmla="*/ 463 h 788"/>
                <a:gd name="T12" fmla="*/ 337 w 651"/>
                <a:gd name="T13" fmla="*/ 428 h 788"/>
                <a:gd name="T14" fmla="*/ 367 w 651"/>
                <a:gd name="T15" fmla="*/ 400 h 788"/>
                <a:gd name="T16" fmla="*/ 586 w 651"/>
                <a:gd name="T17" fmla="*/ 241 h 788"/>
                <a:gd name="T18" fmla="*/ 619 w 651"/>
                <a:gd name="T19" fmla="*/ 0 h 788"/>
                <a:gd name="T20" fmla="*/ 385 w 651"/>
                <a:gd name="T21" fmla="*/ 281 h 788"/>
                <a:gd name="T22" fmla="*/ 362 w 651"/>
                <a:gd name="T23" fmla="*/ 280 h 788"/>
                <a:gd name="T24" fmla="*/ 344 w 651"/>
                <a:gd name="T25" fmla="*/ 282 h 788"/>
                <a:gd name="T26" fmla="*/ 325 w 651"/>
                <a:gd name="T27" fmla="*/ 289 h 788"/>
                <a:gd name="T28" fmla="*/ 309 w 651"/>
                <a:gd name="T29" fmla="*/ 301 h 788"/>
                <a:gd name="T30" fmla="*/ 291 w 651"/>
                <a:gd name="T31" fmla="*/ 323 h 788"/>
                <a:gd name="T32" fmla="*/ 275 w 651"/>
                <a:gd name="T33" fmla="*/ 346 h 788"/>
                <a:gd name="T34" fmla="*/ 263 w 651"/>
                <a:gd name="T35" fmla="*/ 358 h 788"/>
                <a:gd name="T36" fmla="*/ 235 w 651"/>
                <a:gd name="T37" fmla="*/ 373 h 788"/>
                <a:gd name="T38" fmla="*/ 195 w 651"/>
                <a:gd name="T39" fmla="*/ 397 h 788"/>
                <a:gd name="T40" fmla="*/ 158 w 651"/>
                <a:gd name="T41" fmla="*/ 424 h 788"/>
                <a:gd name="T42" fmla="*/ 123 w 651"/>
                <a:gd name="T43" fmla="*/ 456 h 788"/>
                <a:gd name="T44" fmla="*/ 108 w 651"/>
                <a:gd name="T45" fmla="*/ 473 h 788"/>
                <a:gd name="T46" fmla="*/ 94 w 651"/>
                <a:gd name="T47" fmla="*/ 463 h 788"/>
                <a:gd name="T48" fmla="*/ 79 w 651"/>
                <a:gd name="T49" fmla="*/ 457 h 788"/>
                <a:gd name="T50" fmla="*/ 63 w 651"/>
                <a:gd name="T51" fmla="*/ 455 h 788"/>
                <a:gd name="T52" fmla="*/ 48 w 651"/>
                <a:gd name="T53" fmla="*/ 457 h 788"/>
                <a:gd name="T54" fmla="*/ 33 w 651"/>
                <a:gd name="T55" fmla="*/ 463 h 788"/>
                <a:gd name="T56" fmla="*/ 20 w 651"/>
                <a:gd name="T57" fmla="*/ 471 h 788"/>
                <a:gd name="T58" fmla="*/ 9 w 651"/>
                <a:gd name="T59" fmla="*/ 484 h 788"/>
                <a:gd name="T60" fmla="*/ 2 w 651"/>
                <a:gd name="T61" fmla="*/ 499 h 788"/>
                <a:gd name="T62" fmla="*/ 0 w 651"/>
                <a:gd name="T63" fmla="*/ 516 h 788"/>
                <a:gd name="T64" fmla="*/ 1 w 651"/>
                <a:gd name="T65" fmla="*/ 531 h 788"/>
                <a:gd name="T66" fmla="*/ 7 w 651"/>
                <a:gd name="T67" fmla="*/ 546 h 788"/>
                <a:gd name="T68" fmla="*/ 16 w 651"/>
                <a:gd name="T69" fmla="*/ 558 h 788"/>
                <a:gd name="T70" fmla="*/ 28 w 651"/>
                <a:gd name="T71" fmla="*/ 568 h 788"/>
                <a:gd name="T72" fmla="*/ 43 w 651"/>
                <a:gd name="T73" fmla="*/ 575 h 788"/>
                <a:gd name="T74" fmla="*/ 58 w 651"/>
                <a:gd name="T75" fmla="*/ 579 h 788"/>
                <a:gd name="T76" fmla="*/ 76 w 651"/>
                <a:gd name="T77" fmla="*/ 577 h 788"/>
                <a:gd name="T78" fmla="*/ 46 w 651"/>
                <a:gd name="T79" fmla="*/ 787 h 7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51" h="788">
                  <a:moveTo>
                    <a:pt x="46" y="787"/>
                  </a:moveTo>
                  <a:lnTo>
                    <a:pt x="160" y="543"/>
                  </a:lnTo>
                  <a:lnTo>
                    <a:pt x="180" y="539"/>
                  </a:lnTo>
                  <a:lnTo>
                    <a:pt x="189" y="537"/>
                  </a:lnTo>
                  <a:lnTo>
                    <a:pt x="198" y="533"/>
                  </a:lnTo>
                  <a:lnTo>
                    <a:pt x="216" y="526"/>
                  </a:lnTo>
                  <a:lnTo>
                    <a:pt x="232" y="518"/>
                  </a:lnTo>
                  <a:lnTo>
                    <a:pt x="248" y="508"/>
                  </a:lnTo>
                  <a:lnTo>
                    <a:pt x="264" y="498"/>
                  </a:lnTo>
                  <a:lnTo>
                    <a:pt x="278" y="487"/>
                  </a:lnTo>
                  <a:lnTo>
                    <a:pt x="291" y="475"/>
                  </a:lnTo>
                  <a:lnTo>
                    <a:pt x="303" y="463"/>
                  </a:lnTo>
                  <a:lnTo>
                    <a:pt x="315" y="451"/>
                  </a:lnTo>
                  <a:lnTo>
                    <a:pt x="337" y="428"/>
                  </a:lnTo>
                  <a:lnTo>
                    <a:pt x="357" y="408"/>
                  </a:lnTo>
                  <a:lnTo>
                    <a:pt x="367" y="400"/>
                  </a:lnTo>
                  <a:lnTo>
                    <a:pt x="376" y="392"/>
                  </a:lnTo>
                  <a:lnTo>
                    <a:pt x="586" y="241"/>
                  </a:lnTo>
                  <a:lnTo>
                    <a:pt x="650" y="17"/>
                  </a:lnTo>
                  <a:lnTo>
                    <a:pt x="619" y="0"/>
                  </a:lnTo>
                  <a:lnTo>
                    <a:pt x="542" y="187"/>
                  </a:lnTo>
                  <a:lnTo>
                    <a:pt x="385" y="281"/>
                  </a:lnTo>
                  <a:lnTo>
                    <a:pt x="370" y="280"/>
                  </a:lnTo>
                  <a:lnTo>
                    <a:pt x="362" y="280"/>
                  </a:lnTo>
                  <a:lnTo>
                    <a:pt x="356" y="280"/>
                  </a:lnTo>
                  <a:lnTo>
                    <a:pt x="344" y="282"/>
                  </a:lnTo>
                  <a:lnTo>
                    <a:pt x="334" y="285"/>
                  </a:lnTo>
                  <a:lnTo>
                    <a:pt x="325" y="289"/>
                  </a:lnTo>
                  <a:lnTo>
                    <a:pt x="316" y="295"/>
                  </a:lnTo>
                  <a:lnTo>
                    <a:pt x="309" y="301"/>
                  </a:lnTo>
                  <a:lnTo>
                    <a:pt x="303" y="308"/>
                  </a:lnTo>
                  <a:lnTo>
                    <a:pt x="291" y="323"/>
                  </a:lnTo>
                  <a:lnTo>
                    <a:pt x="280" y="339"/>
                  </a:lnTo>
                  <a:lnTo>
                    <a:pt x="275" y="346"/>
                  </a:lnTo>
                  <a:lnTo>
                    <a:pt x="269" y="352"/>
                  </a:lnTo>
                  <a:lnTo>
                    <a:pt x="263" y="358"/>
                  </a:lnTo>
                  <a:lnTo>
                    <a:pt x="256" y="362"/>
                  </a:lnTo>
                  <a:lnTo>
                    <a:pt x="235" y="373"/>
                  </a:lnTo>
                  <a:lnTo>
                    <a:pt x="215" y="384"/>
                  </a:lnTo>
                  <a:lnTo>
                    <a:pt x="195" y="397"/>
                  </a:lnTo>
                  <a:lnTo>
                    <a:pt x="176" y="410"/>
                  </a:lnTo>
                  <a:lnTo>
                    <a:pt x="158" y="424"/>
                  </a:lnTo>
                  <a:lnTo>
                    <a:pt x="140" y="440"/>
                  </a:lnTo>
                  <a:lnTo>
                    <a:pt x="123" y="456"/>
                  </a:lnTo>
                  <a:lnTo>
                    <a:pt x="115" y="464"/>
                  </a:lnTo>
                  <a:lnTo>
                    <a:pt x="108" y="473"/>
                  </a:lnTo>
                  <a:lnTo>
                    <a:pt x="101" y="468"/>
                  </a:lnTo>
                  <a:lnTo>
                    <a:pt x="94" y="463"/>
                  </a:lnTo>
                  <a:lnTo>
                    <a:pt x="87" y="459"/>
                  </a:lnTo>
                  <a:lnTo>
                    <a:pt x="79" y="457"/>
                  </a:lnTo>
                  <a:lnTo>
                    <a:pt x="71" y="455"/>
                  </a:lnTo>
                  <a:lnTo>
                    <a:pt x="63" y="455"/>
                  </a:lnTo>
                  <a:lnTo>
                    <a:pt x="56" y="455"/>
                  </a:lnTo>
                  <a:lnTo>
                    <a:pt x="48" y="457"/>
                  </a:lnTo>
                  <a:lnTo>
                    <a:pt x="40" y="459"/>
                  </a:lnTo>
                  <a:lnTo>
                    <a:pt x="33" y="463"/>
                  </a:lnTo>
                  <a:lnTo>
                    <a:pt x="26" y="466"/>
                  </a:lnTo>
                  <a:lnTo>
                    <a:pt x="20" y="471"/>
                  </a:lnTo>
                  <a:lnTo>
                    <a:pt x="15" y="477"/>
                  </a:lnTo>
                  <a:lnTo>
                    <a:pt x="9" y="484"/>
                  </a:lnTo>
                  <a:lnTo>
                    <a:pt x="5" y="491"/>
                  </a:lnTo>
                  <a:lnTo>
                    <a:pt x="2" y="499"/>
                  </a:lnTo>
                  <a:lnTo>
                    <a:pt x="0" y="507"/>
                  </a:lnTo>
                  <a:lnTo>
                    <a:pt x="0" y="516"/>
                  </a:lnTo>
                  <a:lnTo>
                    <a:pt x="0" y="524"/>
                  </a:lnTo>
                  <a:lnTo>
                    <a:pt x="1" y="531"/>
                  </a:lnTo>
                  <a:lnTo>
                    <a:pt x="3" y="539"/>
                  </a:lnTo>
                  <a:lnTo>
                    <a:pt x="7" y="546"/>
                  </a:lnTo>
                  <a:lnTo>
                    <a:pt x="11" y="552"/>
                  </a:lnTo>
                  <a:lnTo>
                    <a:pt x="16" y="558"/>
                  </a:lnTo>
                  <a:lnTo>
                    <a:pt x="22" y="564"/>
                  </a:lnTo>
                  <a:lnTo>
                    <a:pt x="28" y="568"/>
                  </a:lnTo>
                  <a:lnTo>
                    <a:pt x="35" y="572"/>
                  </a:lnTo>
                  <a:lnTo>
                    <a:pt x="43" y="575"/>
                  </a:lnTo>
                  <a:lnTo>
                    <a:pt x="50" y="577"/>
                  </a:lnTo>
                  <a:lnTo>
                    <a:pt x="58" y="579"/>
                  </a:lnTo>
                  <a:lnTo>
                    <a:pt x="67" y="579"/>
                  </a:lnTo>
                  <a:lnTo>
                    <a:pt x="76" y="577"/>
                  </a:lnTo>
                  <a:lnTo>
                    <a:pt x="13" y="787"/>
                  </a:lnTo>
                  <a:lnTo>
                    <a:pt x="46" y="78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6600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Freeform 5">
              <a:extLst>
                <a:ext uri="{FF2B5EF4-FFF2-40B4-BE49-F238E27FC236}">
                  <a16:creationId xmlns:a16="http://schemas.microsoft.com/office/drawing/2014/main" xmlns="" id="{82431AF9-827C-4903-8A26-99C9FB439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110"/>
              <a:ext cx="651" cy="788"/>
            </a:xfrm>
            <a:custGeom>
              <a:avLst/>
              <a:gdLst>
                <a:gd name="T0" fmla="*/ 160 w 651"/>
                <a:gd name="T1" fmla="*/ 543 h 788"/>
                <a:gd name="T2" fmla="*/ 189 w 651"/>
                <a:gd name="T3" fmla="*/ 537 h 788"/>
                <a:gd name="T4" fmla="*/ 216 w 651"/>
                <a:gd name="T5" fmla="*/ 526 h 788"/>
                <a:gd name="T6" fmla="*/ 248 w 651"/>
                <a:gd name="T7" fmla="*/ 508 h 788"/>
                <a:gd name="T8" fmla="*/ 278 w 651"/>
                <a:gd name="T9" fmla="*/ 487 h 788"/>
                <a:gd name="T10" fmla="*/ 303 w 651"/>
                <a:gd name="T11" fmla="*/ 463 h 788"/>
                <a:gd name="T12" fmla="*/ 337 w 651"/>
                <a:gd name="T13" fmla="*/ 428 h 788"/>
                <a:gd name="T14" fmla="*/ 367 w 651"/>
                <a:gd name="T15" fmla="*/ 400 h 788"/>
                <a:gd name="T16" fmla="*/ 586 w 651"/>
                <a:gd name="T17" fmla="*/ 241 h 788"/>
                <a:gd name="T18" fmla="*/ 619 w 651"/>
                <a:gd name="T19" fmla="*/ 0 h 788"/>
                <a:gd name="T20" fmla="*/ 385 w 651"/>
                <a:gd name="T21" fmla="*/ 281 h 788"/>
                <a:gd name="T22" fmla="*/ 362 w 651"/>
                <a:gd name="T23" fmla="*/ 280 h 788"/>
                <a:gd name="T24" fmla="*/ 344 w 651"/>
                <a:gd name="T25" fmla="*/ 282 h 788"/>
                <a:gd name="T26" fmla="*/ 325 w 651"/>
                <a:gd name="T27" fmla="*/ 289 h 788"/>
                <a:gd name="T28" fmla="*/ 309 w 651"/>
                <a:gd name="T29" fmla="*/ 301 h 788"/>
                <a:gd name="T30" fmla="*/ 291 w 651"/>
                <a:gd name="T31" fmla="*/ 323 h 788"/>
                <a:gd name="T32" fmla="*/ 275 w 651"/>
                <a:gd name="T33" fmla="*/ 346 h 788"/>
                <a:gd name="T34" fmla="*/ 263 w 651"/>
                <a:gd name="T35" fmla="*/ 358 h 788"/>
                <a:gd name="T36" fmla="*/ 235 w 651"/>
                <a:gd name="T37" fmla="*/ 373 h 788"/>
                <a:gd name="T38" fmla="*/ 195 w 651"/>
                <a:gd name="T39" fmla="*/ 397 h 788"/>
                <a:gd name="T40" fmla="*/ 158 w 651"/>
                <a:gd name="T41" fmla="*/ 424 h 788"/>
                <a:gd name="T42" fmla="*/ 123 w 651"/>
                <a:gd name="T43" fmla="*/ 456 h 788"/>
                <a:gd name="T44" fmla="*/ 108 w 651"/>
                <a:gd name="T45" fmla="*/ 473 h 788"/>
                <a:gd name="T46" fmla="*/ 94 w 651"/>
                <a:gd name="T47" fmla="*/ 463 h 788"/>
                <a:gd name="T48" fmla="*/ 79 w 651"/>
                <a:gd name="T49" fmla="*/ 457 h 788"/>
                <a:gd name="T50" fmla="*/ 63 w 651"/>
                <a:gd name="T51" fmla="*/ 455 h 788"/>
                <a:gd name="T52" fmla="*/ 48 w 651"/>
                <a:gd name="T53" fmla="*/ 457 h 788"/>
                <a:gd name="T54" fmla="*/ 33 w 651"/>
                <a:gd name="T55" fmla="*/ 463 h 788"/>
                <a:gd name="T56" fmla="*/ 20 w 651"/>
                <a:gd name="T57" fmla="*/ 471 h 788"/>
                <a:gd name="T58" fmla="*/ 9 w 651"/>
                <a:gd name="T59" fmla="*/ 484 h 788"/>
                <a:gd name="T60" fmla="*/ 2 w 651"/>
                <a:gd name="T61" fmla="*/ 499 h 788"/>
                <a:gd name="T62" fmla="*/ 0 w 651"/>
                <a:gd name="T63" fmla="*/ 516 h 788"/>
                <a:gd name="T64" fmla="*/ 1 w 651"/>
                <a:gd name="T65" fmla="*/ 531 h 788"/>
                <a:gd name="T66" fmla="*/ 7 w 651"/>
                <a:gd name="T67" fmla="*/ 546 h 788"/>
                <a:gd name="T68" fmla="*/ 16 w 651"/>
                <a:gd name="T69" fmla="*/ 558 h 788"/>
                <a:gd name="T70" fmla="*/ 28 w 651"/>
                <a:gd name="T71" fmla="*/ 568 h 788"/>
                <a:gd name="T72" fmla="*/ 43 w 651"/>
                <a:gd name="T73" fmla="*/ 575 h 788"/>
                <a:gd name="T74" fmla="*/ 58 w 651"/>
                <a:gd name="T75" fmla="*/ 579 h 788"/>
                <a:gd name="T76" fmla="*/ 76 w 651"/>
                <a:gd name="T77" fmla="*/ 577 h 788"/>
                <a:gd name="T78" fmla="*/ 46 w 651"/>
                <a:gd name="T79" fmla="*/ 787 h 7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51" h="788">
                  <a:moveTo>
                    <a:pt x="46" y="787"/>
                  </a:moveTo>
                  <a:lnTo>
                    <a:pt x="160" y="543"/>
                  </a:lnTo>
                  <a:lnTo>
                    <a:pt x="180" y="539"/>
                  </a:lnTo>
                  <a:lnTo>
                    <a:pt x="189" y="537"/>
                  </a:lnTo>
                  <a:lnTo>
                    <a:pt x="198" y="533"/>
                  </a:lnTo>
                  <a:lnTo>
                    <a:pt x="216" y="526"/>
                  </a:lnTo>
                  <a:lnTo>
                    <a:pt x="232" y="518"/>
                  </a:lnTo>
                  <a:lnTo>
                    <a:pt x="248" y="508"/>
                  </a:lnTo>
                  <a:lnTo>
                    <a:pt x="264" y="498"/>
                  </a:lnTo>
                  <a:lnTo>
                    <a:pt x="278" y="487"/>
                  </a:lnTo>
                  <a:lnTo>
                    <a:pt x="291" y="475"/>
                  </a:lnTo>
                  <a:lnTo>
                    <a:pt x="303" y="463"/>
                  </a:lnTo>
                  <a:lnTo>
                    <a:pt x="315" y="451"/>
                  </a:lnTo>
                  <a:lnTo>
                    <a:pt x="337" y="428"/>
                  </a:lnTo>
                  <a:lnTo>
                    <a:pt x="357" y="408"/>
                  </a:lnTo>
                  <a:lnTo>
                    <a:pt x="367" y="400"/>
                  </a:lnTo>
                  <a:lnTo>
                    <a:pt x="376" y="392"/>
                  </a:lnTo>
                  <a:lnTo>
                    <a:pt x="586" y="241"/>
                  </a:lnTo>
                  <a:lnTo>
                    <a:pt x="650" y="17"/>
                  </a:lnTo>
                  <a:lnTo>
                    <a:pt x="619" y="0"/>
                  </a:lnTo>
                  <a:lnTo>
                    <a:pt x="542" y="187"/>
                  </a:lnTo>
                  <a:lnTo>
                    <a:pt x="385" y="281"/>
                  </a:lnTo>
                  <a:lnTo>
                    <a:pt x="370" y="280"/>
                  </a:lnTo>
                  <a:lnTo>
                    <a:pt x="362" y="280"/>
                  </a:lnTo>
                  <a:lnTo>
                    <a:pt x="356" y="280"/>
                  </a:lnTo>
                  <a:lnTo>
                    <a:pt x="344" y="282"/>
                  </a:lnTo>
                  <a:lnTo>
                    <a:pt x="334" y="285"/>
                  </a:lnTo>
                  <a:lnTo>
                    <a:pt x="325" y="289"/>
                  </a:lnTo>
                  <a:lnTo>
                    <a:pt x="316" y="295"/>
                  </a:lnTo>
                  <a:lnTo>
                    <a:pt x="309" y="301"/>
                  </a:lnTo>
                  <a:lnTo>
                    <a:pt x="303" y="308"/>
                  </a:lnTo>
                  <a:lnTo>
                    <a:pt x="291" y="323"/>
                  </a:lnTo>
                  <a:lnTo>
                    <a:pt x="280" y="339"/>
                  </a:lnTo>
                  <a:lnTo>
                    <a:pt x="275" y="346"/>
                  </a:lnTo>
                  <a:lnTo>
                    <a:pt x="269" y="352"/>
                  </a:lnTo>
                  <a:lnTo>
                    <a:pt x="263" y="358"/>
                  </a:lnTo>
                  <a:lnTo>
                    <a:pt x="256" y="362"/>
                  </a:lnTo>
                  <a:lnTo>
                    <a:pt x="235" y="373"/>
                  </a:lnTo>
                  <a:lnTo>
                    <a:pt x="215" y="384"/>
                  </a:lnTo>
                  <a:lnTo>
                    <a:pt x="195" y="397"/>
                  </a:lnTo>
                  <a:lnTo>
                    <a:pt x="176" y="410"/>
                  </a:lnTo>
                  <a:lnTo>
                    <a:pt x="158" y="424"/>
                  </a:lnTo>
                  <a:lnTo>
                    <a:pt x="140" y="440"/>
                  </a:lnTo>
                  <a:lnTo>
                    <a:pt x="123" y="456"/>
                  </a:lnTo>
                  <a:lnTo>
                    <a:pt x="115" y="464"/>
                  </a:lnTo>
                  <a:lnTo>
                    <a:pt x="108" y="473"/>
                  </a:lnTo>
                  <a:lnTo>
                    <a:pt x="101" y="468"/>
                  </a:lnTo>
                  <a:lnTo>
                    <a:pt x="94" y="463"/>
                  </a:lnTo>
                  <a:lnTo>
                    <a:pt x="87" y="459"/>
                  </a:lnTo>
                  <a:lnTo>
                    <a:pt x="79" y="457"/>
                  </a:lnTo>
                  <a:lnTo>
                    <a:pt x="71" y="455"/>
                  </a:lnTo>
                  <a:lnTo>
                    <a:pt x="63" y="455"/>
                  </a:lnTo>
                  <a:lnTo>
                    <a:pt x="56" y="455"/>
                  </a:lnTo>
                  <a:lnTo>
                    <a:pt x="48" y="457"/>
                  </a:lnTo>
                  <a:lnTo>
                    <a:pt x="40" y="459"/>
                  </a:lnTo>
                  <a:lnTo>
                    <a:pt x="33" y="463"/>
                  </a:lnTo>
                  <a:lnTo>
                    <a:pt x="26" y="466"/>
                  </a:lnTo>
                  <a:lnTo>
                    <a:pt x="20" y="471"/>
                  </a:lnTo>
                  <a:lnTo>
                    <a:pt x="15" y="477"/>
                  </a:lnTo>
                  <a:lnTo>
                    <a:pt x="9" y="484"/>
                  </a:lnTo>
                  <a:lnTo>
                    <a:pt x="5" y="491"/>
                  </a:lnTo>
                  <a:lnTo>
                    <a:pt x="2" y="499"/>
                  </a:lnTo>
                  <a:lnTo>
                    <a:pt x="0" y="507"/>
                  </a:lnTo>
                  <a:lnTo>
                    <a:pt x="0" y="516"/>
                  </a:lnTo>
                  <a:lnTo>
                    <a:pt x="0" y="524"/>
                  </a:lnTo>
                  <a:lnTo>
                    <a:pt x="1" y="531"/>
                  </a:lnTo>
                  <a:lnTo>
                    <a:pt x="3" y="539"/>
                  </a:lnTo>
                  <a:lnTo>
                    <a:pt x="7" y="546"/>
                  </a:lnTo>
                  <a:lnTo>
                    <a:pt x="11" y="552"/>
                  </a:lnTo>
                  <a:lnTo>
                    <a:pt x="16" y="558"/>
                  </a:lnTo>
                  <a:lnTo>
                    <a:pt x="22" y="564"/>
                  </a:lnTo>
                  <a:lnTo>
                    <a:pt x="28" y="568"/>
                  </a:lnTo>
                  <a:lnTo>
                    <a:pt x="35" y="572"/>
                  </a:lnTo>
                  <a:lnTo>
                    <a:pt x="43" y="575"/>
                  </a:lnTo>
                  <a:lnTo>
                    <a:pt x="50" y="577"/>
                  </a:lnTo>
                  <a:lnTo>
                    <a:pt x="58" y="579"/>
                  </a:lnTo>
                  <a:lnTo>
                    <a:pt x="67" y="579"/>
                  </a:lnTo>
                  <a:lnTo>
                    <a:pt x="76" y="577"/>
                  </a:lnTo>
                  <a:lnTo>
                    <a:pt x="13" y="787"/>
                  </a:lnTo>
                  <a:lnTo>
                    <a:pt x="46" y="78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6">
              <a:extLst>
                <a:ext uri="{FF2B5EF4-FFF2-40B4-BE49-F238E27FC236}">
                  <a16:creationId xmlns:a16="http://schemas.microsoft.com/office/drawing/2014/main" xmlns="" id="{D0FC8109-ADDA-4720-8312-B40D6272A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583"/>
              <a:ext cx="34" cy="106"/>
            </a:xfrm>
            <a:custGeom>
              <a:avLst/>
              <a:gdLst>
                <a:gd name="T0" fmla="*/ 0 w 34"/>
                <a:gd name="T1" fmla="*/ 105 h 106"/>
                <a:gd name="T2" fmla="*/ 4 w 34"/>
                <a:gd name="T3" fmla="*/ 87 h 106"/>
                <a:gd name="T4" fmla="*/ 8 w 34"/>
                <a:gd name="T5" fmla="*/ 71 h 106"/>
                <a:gd name="T6" fmla="*/ 14 w 34"/>
                <a:gd name="T7" fmla="*/ 42 h 106"/>
                <a:gd name="T8" fmla="*/ 18 w 34"/>
                <a:gd name="T9" fmla="*/ 30 h 106"/>
                <a:gd name="T10" fmla="*/ 21 w 34"/>
                <a:gd name="T11" fmla="*/ 19 h 106"/>
                <a:gd name="T12" fmla="*/ 26 w 34"/>
                <a:gd name="T13" fmla="*/ 8 h 106"/>
                <a:gd name="T14" fmla="*/ 29 w 34"/>
                <a:gd name="T15" fmla="*/ 4 h 106"/>
                <a:gd name="T16" fmla="*/ 33 w 34"/>
                <a:gd name="T17" fmla="*/ 0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06">
                  <a:moveTo>
                    <a:pt x="0" y="105"/>
                  </a:moveTo>
                  <a:lnTo>
                    <a:pt x="4" y="87"/>
                  </a:lnTo>
                  <a:lnTo>
                    <a:pt x="8" y="71"/>
                  </a:lnTo>
                  <a:lnTo>
                    <a:pt x="14" y="42"/>
                  </a:lnTo>
                  <a:lnTo>
                    <a:pt x="18" y="30"/>
                  </a:lnTo>
                  <a:lnTo>
                    <a:pt x="21" y="19"/>
                  </a:lnTo>
                  <a:lnTo>
                    <a:pt x="26" y="8"/>
                  </a:lnTo>
                  <a:lnTo>
                    <a:pt x="29" y="4"/>
                  </a:lnTo>
                  <a:lnTo>
                    <a:pt x="3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7">
              <a:extLst>
                <a:ext uri="{FF2B5EF4-FFF2-40B4-BE49-F238E27FC236}">
                  <a16:creationId xmlns:a16="http://schemas.microsoft.com/office/drawing/2014/main" xmlns="" id="{AA14510A-ACBE-4C9A-8AFE-26A4289B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964"/>
              <a:ext cx="1201" cy="45"/>
            </a:xfrm>
            <a:custGeom>
              <a:avLst/>
              <a:gdLst>
                <a:gd name="T0" fmla="*/ 1168 w 1201"/>
                <a:gd name="T1" fmla="*/ 40 h 45"/>
                <a:gd name="T2" fmla="*/ 1135 w 1201"/>
                <a:gd name="T3" fmla="*/ 30 h 45"/>
                <a:gd name="T4" fmla="*/ 1121 w 1201"/>
                <a:gd name="T5" fmla="*/ 19 h 45"/>
                <a:gd name="T6" fmla="*/ 1114 w 1201"/>
                <a:gd name="T7" fmla="*/ 5 h 45"/>
                <a:gd name="T8" fmla="*/ 1112 w 1201"/>
                <a:gd name="T9" fmla="*/ 10 h 45"/>
                <a:gd name="T10" fmla="*/ 1103 w 1201"/>
                <a:gd name="T11" fmla="*/ 22 h 45"/>
                <a:gd name="T12" fmla="*/ 1087 w 1201"/>
                <a:gd name="T13" fmla="*/ 32 h 45"/>
                <a:gd name="T14" fmla="*/ 1052 w 1201"/>
                <a:gd name="T15" fmla="*/ 42 h 45"/>
                <a:gd name="T16" fmla="*/ 1012 w 1201"/>
                <a:gd name="T17" fmla="*/ 43 h 45"/>
                <a:gd name="T18" fmla="*/ 982 w 1201"/>
                <a:gd name="T19" fmla="*/ 37 h 45"/>
                <a:gd name="T20" fmla="*/ 958 w 1201"/>
                <a:gd name="T21" fmla="*/ 26 h 45"/>
                <a:gd name="T22" fmla="*/ 946 w 1201"/>
                <a:gd name="T23" fmla="*/ 15 h 45"/>
                <a:gd name="T24" fmla="*/ 942 w 1201"/>
                <a:gd name="T25" fmla="*/ 0 h 45"/>
                <a:gd name="T26" fmla="*/ 938 w 1201"/>
                <a:gd name="T27" fmla="*/ 15 h 45"/>
                <a:gd name="T28" fmla="*/ 927 w 1201"/>
                <a:gd name="T29" fmla="*/ 26 h 45"/>
                <a:gd name="T30" fmla="*/ 903 w 1201"/>
                <a:gd name="T31" fmla="*/ 37 h 45"/>
                <a:gd name="T32" fmla="*/ 857 w 1201"/>
                <a:gd name="T33" fmla="*/ 44 h 45"/>
                <a:gd name="T34" fmla="*/ 811 w 1201"/>
                <a:gd name="T35" fmla="*/ 37 h 45"/>
                <a:gd name="T36" fmla="*/ 787 w 1201"/>
                <a:gd name="T37" fmla="*/ 26 h 45"/>
                <a:gd name="T38" fmla="*/ 775 w 1201"/>
                <a:gd name="T39" fmla="*/ 15 h 45"/>
                <a:gd name="T40" fmla="*/ 771 w 1201"/>
                <a:gd name="T41" fmla="*/ 0 h 45"/>
                <a:gd name="T42" fmla="*/ 767 w 1201"/>
                <a:gd name="T43" fmla="*/ 15 h 45"/>
                <a:gd name="T44" fmla="*/ 755 w 1201"/>
                <a:gd name="T45" fmla="*/ 26 h 45"/>
                <a:gd name="T46" fmla="*/ 731 w 1201"/>
                <a:gd name="T47" fmla="*/ 37 h 45"/>
                <a:gd name="T48" fmla="*/ 685 w 1201"/>
                <a:gd name="T49" fmla="*/ 44 h 45"/>
                <a:gd name="T50" fmla="*/ 640 w 1201"/>
                <a:gd name="T51" fmla="*/ 37 h 45"/>
                <a:gd name="T52" fmla="*/ 615 w 1201"/>
                <a:gd name="T53" fmla="*/ 26 h 45"/>
                <a:gd name="T54" fmla="*/ 604 w 1201"/>
                <a:gd name="T55" fmla="*/ 15 h 45"/>
                <a:gd name="T56" fmla="*/ 600 w 1201"/>
                <a:gd name="T57" fmla="*/ 0 h 45"/>
                <a:gd name="T58" fmla="*/ 595 w 1201"/>
                <a:gd name="T59" fmla="*/ 15 h 45"/>
                <a:gd name="T60" fmla="*/ 584 w 1201"/>
                <a:gd name="T61" fmla="*/ 26 h 45"/>
                <a:gd name="T62" fmla="*/ 560 w 1201"/>
                <a:gd name="T63" fmla="*/ 37 h 45"/>
                <a:gd name="T64" fmla="*/ 530 w 1201"/>
                <a:gd name="T65" fmla="*/ 43 h 45"/>
                <a:gd name="T66" fmla="*/ 490 w 1201"/>
                <a:gd name="T67" fmla="*/ 42 h 45"/>
                <a:gd name="T68" fmla="*/ 455 w 1201"/>
                <a:gd name="T69" fmla="*/ 32 h 45"/>
                <a:gd name="T70" fmla="*/ 439 w 1201"/>
                <a:gd name="T71" fmla="*/ 22 h 45"/>
                <a:gd name="T72" fmla="*/ 430 w 1201"/>
                <a:gd name="T73" fmla="*/ 10 h 45"/>
                <a:gd name="T74" fmla="*/ 428 w 1201"/>
                <a:gd name="T75" fmla="*/ 5 h 45"/>
                <a:gd name="T76" fmla="*/ 421 w 1201"/>
                <a:gd name="T77" fmla="*/ 19 h 45"/>
                <a:gd name="T78" fmla="*/ 407 w 1201"/>
                <a:gd name="T79" fmla="*/ 30 h 45"/>
                <a:gd name="T80" fmla="*/ 374 w 1201"/>
                <a:gd name="T81" fmla="*/ 40 h 45"/>
                <a:gd name="T82" fmla="*/ 326 w 1201"/>
                <a:gd name="T83" fmla="*/ 43 h 45"/>
                <a:gd name="T84" fmla="*/ 284 w 1201"/>
                <a:gd name="T85" fmla="*/ 32 h 45"/>
                <a:gd name="T86" fmla="*/ 268 w 1201"/>
                <a:gd name="T87" fmla="*/ 22 h 45"/>
                <a:gd name="T88" fmla="*/ 259 w 1201"/>
                <a:gd name="T89" fmla="*/ 10 h 45"/>
                <a:gd name="T90" fmla="*/ 256 w 1201"/>
                <a:gd name="T91" fmla="*/ 5 h 45"/>
                <a:gd name="T92" fmla="*/ 249 w 1201"/>
                <a:gd name="T93" fmla="*/ 19 h 45"/>
                <a:gd name="T94" fmla="*/ 236 w 1201"/>
                <a:gd name="T95" fmla="*/ 30 h 45"/>
                <a:gd name="T96" fmla="*/ 202 w 1201"/>
                <a:gd name="T97" fmla="*/ 40 h 45"/>
                <a:gd name="T98" fmla="*/ 155 w 1201"/>
                <a:gd name="T99" fmla="*/ 43 h 45"/>
                <a:gd name="T100" fmla="*/ 112 w 1201"/>
                <a:gd name="T101" fmla="*/ 32 h 45"/>
                <a:gd name="T102" fmla="*/ 96 w 1201"/>
                <a:gd name="T103" fmla="*/ 22 h 45"/>
                <a:gd name="T104" fmla="*/ 87 w 1201"/>
                <a:gd name="T105" fmla="*/ 10 h 45"/>
                <a:gd name="T106" fmla="*/ 85 w 1201"/>
                <a:gd name="T107" fmla="*/ 5 h 45"/>
                <a:gd name="T108" fmla="*/ 78 w 1201"/>
                <a:gd name="T109" fmla="*/ 19 h 45"/>
                <a:gd name="T110" fmla="*/ 64 w 1201"/>
                <a:gd name="T111" fmla="*/ 30 h 45"/>
                <a:gd name="T112" fmla="*/ 31 w 1201"/>
                <a:gd name="T113" fmla="*/ 40 h 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01" h="45">
                  <a:moveTo>
                    <a:pt x="1200" y="44"/>
                  </a:moveTo>
                  <a:lnTo>
                    <a:pt x="1184" y="43"/>
                  </a:lnTo>
                  <a:lnTo>
                    <a:pt x="1168" y="40"/>
                  </a:lnTo>
                  <a:lnTo>
                    <a:pt x="1154" y="37"/>
                  </a:lnTo>
                  <a:lnTo>
                    <a:pt x="1141" y="32"/>
                  </a:lnTo>
                  <a:lnTo>
                    <a:pt x="1135" y="30"/>
                  </a:lnTo>
                  <a:lnTo>
                    <a:pt x="1129" y="26"/>
                  </a:lnTo>
                  <a:lnTo>
                    <a:pt x="1125" y="22"/>
                  </a:lnTo>
                  <a:lnTo>
                    <a:pt x="1121" y="19"/>
                  </a:lnTo>
                  <a:lnTo>
                    <a:pt x="1118" y="15"/>
                  </a:lnTo>
                  <a:lnTo>
                    <a:pt x="1115" y="10"/>
                  </a:lnTo>
                  <a:lnTo>
                    <a:pt x="1114" y="5"/>
                  </a:lnTo>
                  <a:lnTo>
                    <a:pt x="1114" y="0"/>
                  </a:lnTo>
                  <a:lnTo>
                    <a:pt x="1113" y="5"/>
                  </a:lnTo>
                  <a:lnTo>
                    <a:pt x="1112" y="10"/>
                  </a:lnTo>
                  <a:lnTo>
                    <a:pt x="1109" y="15"/>
                  </a:lnTo>
                  <a:lnTo>
                    <a:pt x="1106" y="19"/>
                  </a:lnTo>
                  <a:lnTo>
                    <a:pt x="1103" y="22"/>
                  </a:lnTo>
                  <a:lnTo>
                    <a:pt x="1098" y="26"/>
                  </a:lnTo>
                  <a:lnTo>
                    <a:pt x="1093" y="30"/>
                  </a:lnTo>
                  <a:lnTo>
                    <a:pt x="1087" y="32"/>
                  </a:lnTo>
                  <a:lnTo>
                    <a:pt x="1074" y="37"/>
                  </a:lnTo>
                  <a:lnTo>
                    <a:pt x="1060" y="40"/>
                  </a:lnTo>
                  <a:lnTo>
                    <a:pt x="1052" y="42"/>
                  </a:lnTo>
                  <a:lnTo>
                    <a:pt x="1044" y="43"/>
                  </a:lnTo>
                  <a:lnTo>
                    <a:pt x="1028" y="44"/>
                  </a:lnTo>
                  <a:lnTo>
                    <a:pt x="1012" y="43"/>
                  </a:lnTo>
                  <a:lnTo>
                    <a:pt x="1004" y="42"/>
                  </a:lnTo>
                  <a:lnTo>
                    <a:pt x="997" y="40"/>
                  </a:lnTo>
                  <a:lnTo>
                    <a:pt x="982" y="37"/>
                  </a:lnTo>
                  <a:lnTo>
                    <a:pt x="969" y="32"/>
                  </a:lnTo>
                  <a:lnTo>
                    <a:pt x="963" y="30"/>
                  </a:lnTo>
                  <a:lnTo>
                    <a:pt x="958" y="26"/>
                  </a:lnTo>
                  <a:lnTo>
                    <a:pt x="954" y="22"/>
                  </a:lnTo>
                  <a:lnTo>
                    <a:pt x="950" y="19"/>
                  </a:lnTo>
                  <a:lnTo>
                    <a:pt x="946" y="15"/>
                  </a:lnTo>
                  <a:lnTo>
                    <a:pt x="944" y="10"/>
                  </a:lnTo>
                  <a:lnTo>
                    <a:pt x="943" y="5"/>
                  </a:lnTo>
                  <a:lnTo>
                    <a:pt x="942" y="0"/>
                  </a:lnTo>
                  <a:lnTo>
                    <a:pt x="942" y="5"/>
                  </a:lnTo>
                  <a:lnTo>
                    <a:pt x="940" y="10"/>
                  </a:lnTo>
                  <a:lnTo>
                    <a:pt x="938" y="15"/>
                  </a:lnTo>
                  <a:lnTo>
                    <a:pt x="935" y="19"/>
                  </a:lnTo>
                  <a:lnTo>
                    <a:pt x="931" y="22"/>
                  </a:lnTo>
                  <a:lnTo>
                    <a:pt x="927" y="26"/>
                  </a:lnTo>
                  <a:lnTo>
                    <a:pt x="921" y="30"/>
                  </a:lnTo>
                  <a:lnTo>
                    <a:pt x="915" y="32"/>
                  </a:lnTo>
                  <a:lnTo>
                    <a:pt x="903" y="37"/>
                  </a:lnTo>
                  <a:lnTo>
                    <a:pt x="888" y="40"/>
                  </a:lnTo>
                  <a:lnTo>
                    <a:pt x="873" y="43"/>
                  </a:lnTo>
                  <a:lnTo>
                    <a:pt x="857" y="44"/>
                  </a:lnTo>
                  <a:lnTo>
                    <a:pt x="840" y="43"/>
                  </a:lnTo>
                  <a:lnTo>
                    <a:pt x="825" y="40"/>
                  </a:lnTo>
                  <a:lnTo>
                    <a:pt x="811" y="37"/>
                  </a:lnTo>
                  <a:lnTo>
                    <a:pt x="798" y="32"/>
                  </a:lnTo>
                  <a:lnTo>
                    <a:pt x="792" y="30"/>
                  </a:lnTo>
                  <a:lnTo>
                    <a:pt x="787" y="26"/>
                  </a:lnTo>
                  <a:lnTo>
                    <a:pt x="782" y="22"/>
                  </a:lnTo>
                  <a:lnTo>
                    <a:pt x="778" y="19"/>
                  </a:lnTo>
                  <a:lnTo>
                    <a:pt x="775" y="15"/>
                  </a:lnTo>
                  <a:lnTo>
                    <a:pt x="773" y="10"/>
                  </a:lnTo>
                  <a:lnTo>
                    <a:pt x="771" y="5"/>
                  </a:lnTo>
                  <a:lnTo>
                    <a:pt x="771" y="0"/>
                  </a:lnTo>
                  <a:lnTo>
                    <a:pt x="770" y="5"/>
                  </a:lnTo>
                  <a:lnTo>
                    <a:pt x="769" y="10"/>
                  </a:lnTo>
                  <a:lnTo>
                    <a:pt x="767" y="15"/>
                  </a:lnTo>
                  <a:lnTo>
                    <a:pt x="763" y="19"/>
                  </a:lnTo>
                  <a:lnTo>
                    <a:pt x="760" y="22"/>
                  </a:lnTo>
                  <a:lnTo>
                    <a:pt x="755" y="26"/>
                  </a:lnTo>
                  <a:lnTo>
                    <a:pt x="750" y="30"/>
                  </a:lnTo>
                  <a:lnTo>
                    <a:pt x="744" y="32"/>
                  </a:lnTo>
                  <a:lnTo>
                    <a:pt x="731" y="37"/>
                  </a:lnTo>
                  <a:lnTo>
                    <a:pt x="716" y="40"/>
                  </a:lnTo>
                  <a:lnTo>
                    <a:pt x="701" y="43"/>
                  </a:lnTo>
                  <a:lnTo>
                    <a:pt x="685" y="44"/>
                  </a:lnTo>
                  <a:lnTo>
                    <a:pt x="669" y="43"/>
                  </a:lnTo>
                  <a:lnTo>
                    <a:pt x="654" y="40"/>
                  </a:lnTo>
                  <a:lnTo>
                    <a:pt x="640" y="37"/>
                  </a:lnTo>
                  <a:lnTo>
                    <a:pt x="626" y="32"/>
                  </a:lnTo>
                  <a:lnTo>
                    <a:pt x="620" y="30"/>
                  </a:lnTo>
                  <a:lnTo>
                    <a:pt x="615" y="26"/>
                  </a:lnTo>
                  <a:lnTo>
                    <a:pt x="610" y="22"/>
                  </a:lnTo>
                  <a:lnTo>
                    <a:pt x="607" y="19"/>
                  </a:lnTo>
                  <a:lnTo>
                    <a:pt x="604" y="15"/>
                  </a:lnTo>
                  <a:lnTo>
                    <a:pt x="601" y="10"/>
                  </a:lnTo>
                  <a:lnTo>
                    <a:pt x="600" y="5"/>
                  </a:lnTo>
                  <a:lnTo>
                    <a:pt x="600" y="0"/>
                  </a:lnTo>
                  <a:lnTo>
                    <a:pt x="599" y="5"/>
                  </a:lnTo>
                  <a:lnTo>
                    <a:pt x="598" y="10"/>
                  </a:lnTo>
                  <a:lnTo>
                    <a:pt x="595" y="15"/>
                  </a:lnTo>
                  <a:lnTo>
                    <a:pt x="592" y="19"/>
                  </a:lnTo>
                  <a:lnTo>
                    <a:pt x="589" y="22"/>
                  </a:lnTo>
                  <a:lnTo>
                    <a:pt x="584" y="26"/>
                  </a:lnTo>
                  <a:lnTo>
                    <a:pt x="579" y="30"/>
                  </a:lnTo>
                  <a:lnTo>
                    <a:pt x="573" y="32"/>
                  </a:lnTo>
                  <a:lnTo>
                    <a:pt x="560" y="37"/>
                  </a:lnTo>
                  <a:lnTo>
                    <a:pt x="545" y="40"/>
                  </a:lnTo>
                  <a:lnTo>
                    <a:pt x="538" y="42"/>
                  </a:lnTo>
                  <a:lnTo>
                    <a:pt x="530" y="43"/>
                  </a:lnTo>
                  <a:lnTo>
                    <a:pt x="514" y="44"/>
                  </a:lnTo>
                  <a:lnTo>
                    <a:pt x="498" y="43"/>
                  </a:lnTo>
                  <a:lnTo>
                    <a:pt x="490" y="42"/>
                  </a:lnTo>
                  <a:lnTo>
                    <a:pt x="483" y="40"/>
                  </a:lnTo>
                  <a:lnTo>
                    <a:pt x="468" y="37"/>
                  </a:lnTo>
                  <a:lnTo>
                    <a:pt x="455" y="32"/>
                  </a:lnTo>
                  <a:lnTo>
                    <a:pt x="449" y="30"/>
                  </a:lnTo>
                  <a:lnTo>
                    <a:pt x="444" y="26"/>
                  </a:lnTo>
                  <a:lnTo>
                    <a:pt x="439" y="22"/>
                  </a:lnTo>
                  <a:lnTo>
                    <a:pt x="436" y="19"/>
                  </a:lnTo>
                  <a:lnTo>
                    <a:pt x="432" y="15"/>
                  </a:lnTo>
                  <a:lnTo>
                    <a:pt x="430" y="10"/>
                  </a:lnTo>
                  <a:lnTo>
                    <a:pt x="429" y="5"/>
                  </a:lnTo>
                  <a:lnTo>
                    <a:pt x="428" y="0"/>
                  </a:lnTo>
                  <a:lnTo>
                    <a:pt x="428" y="5"/>
                  </a:lnTo>
                  <a:lnTo>
                    <a:pt x="426" y="10"/>
                  </a:lnTo>
                  <a:lnTo>
                    <a:pt x="424" y="15"/>
                  </a:lnTo>
                  <a:lnTo>
                    <a:pt x="421" y="19"/>
                  </a:lnTo>
                  <a:lnTo>
                    <a:pt x="417" y="22"/>
                  </a:lnTo>
                  <a:lnTo>
                    <a:pt x="412" y="26"/>
                  </a:lnTo>
                  <a:lnTo>
                    <a:pt x="407" y="30"/>
                  </a:lnTo>
                  <a:lnTo>
                    <a:pt x="401" y="32"/>
                  </a:lnTo>
                  <a:lnTo>
                    <a:pt x="388" y="37"/>
                  </a:lnTo>
                  <a:lnTo>
                    <a:pt x="374" y="40"/>
                  </a:lnTo>
                  <a:lnTo>
                    <a:pt x="359" y="43"/>
                  </a:lnTo>
                  <a:lnTo>
                    <a:pt x="342" y="44"/>
                  </a:lnTo>
                  <a:lnTo>
                    <a:pt x="326" y="43"/>
                  </a:lnTo>
                  <a:lnTo>
                    <a:pt x="311" y="40"/>
                  </a:lnTo>
                  <a:lnTo>
                    <a:pt x="296" y="37"/>
                  </a:lnTo>
                  <a:lnTo>
                    <a:pt x="284" y="32"/>
                  </a:lnTo>
                  <a:lnTo>
                    <a:pt x="278" y="30"/>
                  </a:lnTo>
                  <a:lnTo>
                    <a:pt x="272" y="26"/>
                  </a:lnTo>
                  <a:lnTo>
                    <a:pt x="268" y="22"/>
                  </a:lnTo>
                  <a:lnTo>
                    <a:pt x="264" y="19"/>
                  </a:lnTo>
                  <a:lnTo>
                    <a:pt x="261" y="15"/>
                  </a:lnTo>
                  <a:lnTo>
                    <a:pt x="259" y="10"/>
                  </a:lnTo>
                  <a:lnTo>
                    <a:pt x="257" y="5"/>
                  </a:lnTo>
                  <a:lnTo>
                    <a:pt x="257" y="0"/>
                  </a:lnTo>
                  <a:lnTo>
                    <a:pt x="256" y="5"/>
                  </a:lnTo>
                  <a:lnTo>
                    <a:pt x="255" y="10"/>
                  </a:lnTo>
                  <a:lnTo>
                    <a:pt x="253" y="15"/>
                  </a:lnTo>
                  <a:lnTo>
                    <a:pt x="249" y="19"/>
                  </a:lnTo>
                  <a:lnTo>
                    <a:pt x="245" y="22"/>
                  </a:lnTo>
                  <a:lnTo>
                    <a:pt x="241" y="26"/>
                  </a:lnTo>
                  <a:lnTo>
                    <a:pt x="236" y="30"/>
                  </a:lnTo>
                  <a:lnTo>
                    <a:pt x="230" y="32"/>
                  </a:lnTo>
                  <a:lnTo>
                    <a:pt x="217" y="37"/>
                  </a:lnTo>
                  <a:lnTo>
                    <a:pt x="202" y="40"/>
                  </a:lnTo>
                  <a:lnTo>
                    <a:pt x="187" y="43"/>
                  </a:lnTo>
                  <a:lnTo>
                    <a:pt x="171" y="44"/>
                  </a:lnTo>
                  <a:lnTo>
                    <a:pt x="155" y="43"/>
                  </a:lnTo>
                  <a:lnTo>
                    <a:pt x="139" y="40"/>
                  </a:lnTo>
                  <a:lnTo>
                    <a:pt x="125" y="37"/>
                  </a:lnTo>
                  <a:lnTo>
                    <a:pt x="112" y="32"/>
                  </a:lnTo>
                  <a:lnTo>
                    <a:pt x="106" y="30"/>
                  </a:lnTo>
                  <a:lnTo>
                    <a:pt x="101" y="26"/>
                  </a:lnTo>
                  <a:lnTo>
                    <a:pt x="96" y="22"/>
                  </a:lnTo>
                  <a:lnTo>
                    <a:pt x="93" y="19"/>
                  </a:lnTo>
                  <a:lnTo>
                    <a:pt x="90" y="15"/>
                  </a:lnTo>
                  <a:lnTo>
                    <a:pt x="87" y="10"/>
                  </a:lnTo>
                  <a:lnTo>
                    <a:pt x="86" y="5"/>
                  </a:lnTo>
                  <a:lnTo>
                    <a:pt x="86" y="0"/>
                  </a:lnTo>
                  <a:lnTo>
                    <a:pt x="85" y="5"/>
                  </a:lnTo>
                  <a:lnTo>
                    <a:pt x="84" y="10"/>
                  </a:lnTo>
                  <a:lnTo>
                    <a:pt x="81" y="15"/>
                  </a:lnTo>
                  <a:lnTo>
                    <a:pt x="78" y="19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64" y="30"/>
                  </a:lnTo>
                  <a:lnTo>
                    <a:pt x="58" y="32"/>
                  </a:lnTo>
                  <a:lnTo>
                    <a:pt x="46" y="37"/>
                  </a:lnTo>
                  <a:lnTo>
                    <a:pt x="31" y="40"/>
                  </a:lnTo>
                  <a:lnTo>
                    <a:pt x="15" y="43"/>
                  </a:lnTo>
                  <a:lnTo>
                    <a:pt x="0" y="44"/>
                  </a:lnTo>
                </a:path>
              </a:pathLst>
            </a:custGeom>
            <a:noFill/>
            <a:ln w="76200" cap="rnd" cmpd="sng">
              <a:solidFill>
                <a:srgbClr val="00996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699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8464D12D-89DD-4284-B9B8-5DB9712C8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9900CC"/>
                </a:solidFill>
              </a:rPr>
              <a:t>How Do You Learn the Rules?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xmlns="" id="{39E84B93-A9B8-4753-B66B-9467334B6C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altLang="en-US" dirty="0"/>
              <a:t>Check websites of the funding organization</a:t>
            </a:r>
          </a:p>
          <a:p>
            <a:r>
              <a:rPr lang="en-US" altLang="en-US" dirty="0"/>
              <a:t>Access and read relevant documents</a:t>
            </a:r>
          </a:p>
          <a:p>
            <a:pPr lvl="1"/>
            <a:r>
              <a:rPr lang="en-US" altLang="en-US" sz="2600" dirty="0"/>
              <a:t>At NSF, such documents include </a:t>
            </a:r>
            <a:r>
              <a:rPr lang="en-US" altLang="en-US" sz="2600" i="1" dirty="0"/>
              <a:t>PAPPG</a:t>
            </a:r>
            <a:r>
              <a:rPr lang="en-US" altLang="en-US" sz="2600" dirty="0"/>
              <a:t> and competition-specific solicitations</a:t>
            </a:r>
          </a:p>
          <a:p>
            <a:r>
              <a:rPr lang="en-US" altLang="en-US" dirty="0"/>
              <a:t>Determine whether pre-submission contact with organization staff members is permitted or encouraged</a:t>
            </a:r>
          </a:p>
          <a:p>
            <a:pPr lvl="1"/>
            <a:r>
              <a:rPr lang="en-US" altLang="en-US" sz="2600" dirty="0"/>
              <a:t>If so, contact relevant staffers with a prospectus and/or questions if needed, but make sure you've already "done your homework"</a:t>
            </a:r>
          </a:p>
        </p:txBody>
      </p:sp>
    </p:spTree>
    <p:extLst>
      <p:ext uri="{BB962C8B-B14F-4D97-AF65-F5344CB8AC3E}">
        <p14:creationId xmlns:p14="http://schemas.microsoft.com/office/powerpoint/2010/main" val="198551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33" y="129947"/>
            <a:ext cx="83431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 is a Government Agency, But We're Staffed by Real People Who Take Public Service Seriously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06" y="1048378"/>
            <a:ext cx="6758216" cy="45077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90" y="5631582"/>
            <a:ext cx="7440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NSF's new headquarters building is at 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2415 Eisenhower Ave, Alexandria, Virginia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(just inside the beltway)</a:t>
            </a:r>
          </a:p>
        </p:txBody>
      </p:sp>
    </p:spTree>
    <p:extLst>
      <p:ext uri="{BB962C8B-B14F-4D97-AF65-F5344CB8AC3E}">
        <p14:creationId xmlns:p14="http://schemas.microsoft.com/office/powerpoint/2010/main" val="3928523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4DE9A87C-72FE-41AB-9F61-F18BFE5AA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9900CC"/>
                </a:solidFill>
              </a:rPr>
              <a:t>How Do You Earn</a:t>
            </a:r>
            <a:br>
              <a:rPr lang="en-US" altLang="en-US" sz="4000" b="1" dirty="0">
                <a:solidFill>
                  <a:srgbClr val="9900CC"/>
                </a:solidFill>
              </a:rPr>
            </a:br>
            <a:r>
              <a:rPr lang="en-US" altLang="en-US" sz="4000" b="1" dirty="0">
                <a:solidFill>
                  <a:srgbClr val="9900CC"/>
                </a:solidFill>
              </a:rPr>
              <a:t>the Highest Marks?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xmlns="" id="{4677DBD0-4C7B-4CF2-BC40-2E7D3BC2C1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1524000"/>
            <a:ext cx="8458200" cy="4114800"/>
          </a:xfrm>
        </p:spPr>
        <p:txBody>
          <a:bodyPr/>
          <a:lstStyle/>
          <a:p>
            <a:r>
              <a:rPr lang="en-US" altLang="en-US" sz="3000" dirty="0"/>
              <a:t>Identify the funder's goals and review criteria used to make funding decisions</a:t>
            </a:r>
          </a:p>
          <a:p>
            <a:r>
              <a:rPr lang="en-US" altLang="en-US" sz="3000" dirty="0"/>
              <a:t>Do all that you can to ensure that your proposed work will help meet the funder's goals and match up positively with the review criteria</a:t>
            </a:r>
          </a:p>
          <a:p>
            <a:r>
              <a:rPr lang="en-US" altLang="en-US" sz="3000" dirty="0"/>
              <a:t>Be explicit in showing how your work will match up with what the funder wants to result</a:t>
            </a:r>
          </a:p>
          <a:p>
            <a:r>
              <a:rPr lang="en-US" altLang="en-US" sz="3000" dirty="0"/>
              <a:t>But don't overreach.  If your work won't accomplish what the funder wants, look elsewhere</a:t>
            </a:r>
          </a:p>
        </p:txBody>
      </p:sp>
    </p:spTree>
    <p:extLst>
      <p:ext uri="{BB962C8B-B14F-4D97-AF65-F5344CB8AC3E}">
        <p14:creationId xmlns:p14="http://schemas.microsoft.com/office/powerpoint/2010/main" val="407716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473A4A1F-662D-4FD4-854C-66F6FE0FC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575" y="228600"/>
            <a:ext cx="8334375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9900CC"/>
                </a:solidFill>
              </a:rPr>
              <a:t>How Do You Learn</a:t>
            </a:r>
            <a:br>
              <a:rPr lang="en-US" altLang="en-US" sz="4000" b="1" dirty="0">
                <a:solidFill>
                  <a:srgbClr val="9900CC"/>
                </a:solidFill>
              </a:rPr>
            </a:br>
            <a:r>
              <a:rPr lang="en-US" altLang="en-US" sz="4000" b="1" dirty="0">
                <a:solidFill>
                  <a:srgbClr val="9900CC"/>
                </a:solidFill>
              </a:rPr>
              <a:t>How a Competition Is Organized?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xmlns="" id="{E56CA087-46F2-4F25-B16D-71F94772B3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1524000"/>
            <a:ext cx="8458200" cy="4114800"/>
          </a:xfrm>
        </p:spPr>
        <p:txBody>
          <a:bodyPr/>
          <a:lstStyle/>
          <a:p>
            <a:r>
              <a:rPr lang="en-US" altLang="en-US" sz="3200" dirty="0"/>
              <a:t>Get relevant information</a:t>
            </a:r>
          </a:p>
          <a:p>
            <a:pPr lvl="1"/>
            <a:r>
              <a:rPr lang="en-US" altLang="en-US" sz="3000" dirty="0"/>
              <a:t>Check the website</a:t>
            </a:r>
          </a:p>
          <a:p>
            <a:pPr lvl="1"/>
            <a:r>
              <a:rPr lang="en-US" altLang="en-US" sz="3000" dirty="0"/>
              <a:t>Read the solicitation and other relevant documents</a:t>
            </a:r>
          </a:p>
          <a:p>
            <a:pPr lvl="1"/>
            <a:r>
              <a:rPr lang="en-US" altLang="en-US" sz="3000" dirty="0"/>
              <a:t>Ask informed questions of the organization's program officers</a:t>
            </a:r>
          </a:p>
          <a:p>
            <a:r>
              <a:rPr lang="en-US" altLang="en-US" sz="3200" dirty="0"/>
              <a:t>Try to understand who will review and make decisions about your proposal, and write the proposal to speak directly to them within the framework of the review criteria</a:t>
            </a:r>
          </a:p>
        </p:txBody>
      </p:sp>
    </p:spTree>
    <p:extLst>
      <p:ext uri="{BB962C8B-B14F-4D97-AF65-F5344CB8AC3E}">
        <p14:creationId xmlns:p14="http://schemas.microsoft.com/office/powerpoint/2010/main" val="1948627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xmlns="" id="{96B5CA1D-C075-4032-9FAB-C02BEF2EF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47" y="190500"/>
            <a:ext cx="8836268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9900CC"/>
                </a:solidFill>
              </a:rPr>
              <a:t>How Do You Hone Skills,</a:t>
            </a:r>
            <a:br>
              <a:rPr lang="en-US" altLang="en-US" sz="4000" b="1" dirty="0">
                <a:solidFill>
                  <a:srgbClr val="9900CC"/>
                </a:solidFill>
              </a:rPr>
            </a:br>
            <a:r>
              <a:rPr lang="en-US" altLang="en-US" sz="4000" b="1" dirty="0">
                <a:solidFill>
                  <a:srgbClr val="9900CC"/>
                </a:solidFill>
              </a:rPr>
              <a:t>Correct Defects, and Do Your Best?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C7658131-301D-4B2F-9515-AD8C6F7A8A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1447800"/>
            <a:ext cx="8458200" cy="4114800"/>
          </a:xfrm>
        </p:spPr>
        <p:txBody>
          <a:bodyPr/>
          <a:lstStyle/>
          <a:p>
            <a:r>
              <a:rPr lang="en-US" altLang="en-US" sz="3000" dirty="0"/>
              <a:t>Give yourself lots of time</a:t>
            </a:r>
          </a:p>
          <a:p>
            <a:pPr lvl="1"/>
            <a:r>
              <a:rPr lang="en-US" altLang="en-US" sz="2600" dirty="0"/>
              <a:t>Do preliminary work months before the deadline</a:t>
            </a:r>
          </a:p>
          <a:p>
            <a:pPr lvl="1"/>
            <a:r>
              <a:rPr lang="en-US" altLang="en-US" sz="2600" dirty="0"/>
              <a:t>Draft the proposal and ask others to read and comment on it at least four weeks before the deadline</a:t>
            </a:r>
          </a:p>
          <a:p>
            <a:pPr lvl="1"/>
            <a:r>
              <a:rPr lang="en-US" altLang="en-US" sz="2600" dirty="0"/>
              <a:t>Revisit the proposal after you've had time away -- two weeks before the deadline</a:t>
            </a:r>
          </a:p>
          <a:p>
            <a:pPr lvl="1"/>
            <a:r>
              <a:rPr lang="en-US" altLang="en-US" sz="2600" dirty="0"/>
              <a:t>Comply completely with proposal-preparation requirements.  If you're uncertain, ask well before the deadline</a:t>
            </a:r>
          </a:p>
          <a:p>
            <a:r>
              <a:rPr lang="en-US" altLang="en-US" sz="3000" dirty="0"/>
              <a:t>Get feedback from colleagues and friends</a:t>
            </a:r>
          </a:p>
          <a:p>
            <a:pPr lvl="1"/>
            <a:r>
              <a:rPr lang="en-US" altLang="en-US" sz="2600" dirty="0"/>
              <a:t>Ask them to be totally open and honest</a:t>
            </a:r>
          </a:p>
        </p:txBody>
      </p:sp>
    </p:spTree>
    <p:extLst>
      <p:ext uri="{BB962C8B-B14F-4D97-AF65-F5344CB8AC3E}">
        <p14:creationId xmlns:p14="http://schemas.microsoft.com/office/powerpoint/2010/main" val="95827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91FE0430-82B7-43D0-8136-8C2F4CB7C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575" y="228600"/>
            <a:ext cx="8334375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9900CC"/>
                </a:solidFill>
              </a:rPr>
              <a:t>What Does the Fact You're Competing for Funds Mean?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xmlns="" id="{90726435-0AF8-43B3-A76C-CC5388DCB3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1524000"/>
            <a:ext cx="8458200" cy="4114800"/>
          </a:xfrm>
        </p:spPr>
        <p:txBody>
          <a:bodyPr/>
          <a:lstStyle/>
          <a:p>
            <a:r>
              <a:rPr lang="en-US" altLang="en-US" sz="3000" dirty="0"/>
              <a:t>Others are trying to make the case for their work</a:t>
            </a:r>
          </a:p>
          <a:p>
            <a:pPr lvl="1"/>
            <a:r>
              <a:rPr lang="en-US" altLang="en-US" sz="2800" dirty="0"/>
              <a:t>You have no control over what they do</a:t>
            </a:r>
          </a:p>
          <a:p>
            <a:pPr lvl="1"/>
            <a:r>
              <a:rPr lang="en-US" altLang="en-US" sz="2800" dirty="0"/>
              <a:t>You can do everything right, attain a personal best, and still finish out of the money</a:t>
            </a:r>
          </a:p>
          <a:p>
            <a:r>
              <a:rPr lang="en-US" altLang="en-US" sz="3000" dirty="0"/>
              <a:t>You control your own proposal, so make it as strong and compelling as possible</a:t>
            </a:r>
          </a:p>
          <a:p>
            <a:r>
              <a:rPr lang="en-US" altLang="en-US" sz="3000" dirty="0"/>
              <a:t>Don't interpret a decline as evidence you can't be funded in future versions of this competition or in other competitions</a:t>
            </a:r>
          </a:p>
        </p:txBody>
      </p:sp>
    </p:spTree>
    <p:extLst>
      <p:ext uri="{BB962C8B-B14F-4D97-AF65-F5344CB8AC3E}">
        <p14:creationId xmlns:p14="http://schemas.microsoft.com/office/powerpoint/2010/main" val="4070251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800000"/>
                </a:solidFill>
              </a:rPr>
              <a:t>Strategies for Preparing Proposals for NSF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NSF focuses on support for basic scientific research</a:t>
            </a:r>
          </a:p>
          <a:p>
            <a:r>
              <a:rPr lang="en-US" dirty="0"/>
              <a:t>Funding occurs through competitions with proposals subject to merit evaluation based on peer review</a:t>
            </a:r>
          </a:p>
          <a:p>
            <a:r>
              <a:rPr lang="en-US" dirty="0"/>
              <a:t>Allow plenty of time to learn about competitions, draft and revised proposals, and submit proposals before deadlines</a:t>
            </a:r>
          </a:p>
        </p:txBody>
      </p:sp>
    </p:spTree>
    <p:extLst>
      <p:ext uri="{BB962C8B-B14F-4D97-AF65-F5344CB8AC3E}">
        <p14:creationId xmlns:p14="http://schemas.microsoft.com/office/powerpoint/2010/main" val="3605014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80802"/>
                </a:solidFill>
              </a:rPr>
              <a:t>What Is the Crucial Ratio</a:t>
            </a:r>
            <a:br>
              <a:rPr lang="en-US" sz="4000" b="1" dirty="0">
                <a:solidFill>
                  <a:srgbClr val="F80802"/>
                </a:solidFill>
              </a:rPr>
            </a:br>
            <a:r>
              <a:rPr lang="en-US" sz="4000" b="1" dirty="0">
                <a:solidFill>
                  <a:srgbClr val="F80802"/>
                </a:solidFill>
              </a:rPr>
              <a:t>for a Program Officer?</a:t>
            </a:r>
            <a:endParaRPr lang="en-US" sz="4000" dirty="0">
              <a:solidFill>
                <a:srgbClr val="F8080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8000" b="1" dirty="0"/>
              <a:t>          </a:t>
            </a:r>
            <a:r>
              <a:rPr lang="en-US" sz="22000" b="1" dirty="0">
                <a:solidFill>
                  <a:srgbClr val="006600"/>
                </a:solidFill>
              </a:rPr>
              <a:t>$</a:t>
            </a:r>
            <a:endParaRPr lang="en-US" dirty="0"/>
          </a:p>
          <a:p>
            <a:pPr algn="ctr">
              <a:buFontTx/>
              <a:buNone/>
            </a:pPr>
            <a:r>
              <a:rPr lang="en-US" sz="4400" dirty="0">
                <a:solidFill>
                  <a:srgbClr val="330099"/>
                </a:solidFill>
              </a:rPr>
              <a:t>"Bang for the Buck!"</a:t>
            </a:r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846263"/>
            <a:ext cx="416401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181600" y="2362200"/>
            <a:ext cx="1066800" cy="25908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95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330099"/>
                </a:solidFill>
              </a:rPr>
              <a:t>What Kind of "Bang" Is an NSF Program Officer Looking For?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Significant contributions to general scientific understandings.</a:t>
            </a:r>
          </a:p>
          <a:p>
            <a:r>
              <a:rPr lang="en-US" sz="2800" dirty="0"/>
              <a:t>Enhancements of theoretical understandings in addition to any expansion of specific knowledge, especially potentially transformative advances.</a:t>
            </a:r>
          </a:p>
          <a:p>
            <a:r>
              <a:rPr lang="en-US" sz="2800" dirty="0"/>
              <a:t>Broader impacts, such as enhanced education, greater diversity, improved infrastructure or methods, and beneficial applications.</a:t>
            </a:r>
          </a:p>
          <a:p>
            <a:r>
              <a:rPr lang="en-US" sz="2800" dirty="0"/>
              <a:t>Dissemination of results, especially in refereed, widely disseminated publications.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400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80802"/>
                </a:solidFill>
              </a:rPr>
              <a:t>What Is the Crucial Ratio</a:t>
            </a:r>
            <a:br>
              <a:rPr lang="en-US" sz="4000" b="1" dirty="0">
                <a:solidFill>
                  <a:srgbClr val="F80802"/>
                </a:solidFill>
              </a:rPr>
            </a:br>
            <a:r>
              <a:rPr lang="en-US" sz="4000" b="1" dirty="0">
                <a:solidFill>
                  <a:srgbClr val="F80802"/>
                </a:solidFill>
              </a:rPr>
              <a:t>for a Program Officer?</a:t>
            </a:r>
            <a:endParaRPr lang="en-US" sz="4000" dirty="0">
              <a:solidFill>
                <a:srgbClr val="F8080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5943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2000" b="1" dirty="0">
                <a:solidFill>
                  <a:srgbClr val="006600"/>
                </a:solidFill>
              </a:rPr>
              <a:t>        $</a:t>
            </a:r>
            <a:endParaRPr lang="en-US" dirty="0"/>
          </a:p>
          <a:p>
            <a:pPr algn="ctr">
              <a:buFontTx/>
              <a:buNone/>
            </a:pPr>
            <a:r>
              <a:rPr lang="en-US" sz="1900" dirty="0">
                <a:solidFill>
                  <a:srgbClr val="330099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en-US" sz="4400" dirty="0">
                <a:solidFill>
                  <a:srgbClr val="330099"/>
                </a:solidFill>
              </a:rPr>
              <a:t>"Potential Bang for the Buck!"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5638800" y="2286000"/>
            <a:ext cx="1066800" cy="25908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7" y="1984375"/>
            <a:ext cx="90646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33952" y="1981200"/>
            <a:ext cx="3228448" cy="31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Likelihood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Significant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Contributions to</a:t>
            </a:r>
          </a:p>
          <a:p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General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Scientific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Understanding and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Positive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Broader</a:t>
            </a:r>
            <a:b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Impacts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49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146" y="529615"/>
            <a:ext cx="635683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At NSF, Decisions Will Be Based on the NSF Merit Review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229600" cy="38100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/>
              <a:t>NSF asks reviewers to comment on two major criteria: </a:t>
            </a:r>
          </a:p>
          <a:p>
            <a:r>
              <a:rPr lang="en-US" sz="4200" b="1" dirty="0">
                <a:solidFill>
                  <a:srgbClr val="000099"/>
                </a:solidFill>
              </a:rPr>
              <a:t>Intellectual merit</a:t>
            </a:r>
          </a:p>
          <a:p>
            <a:r>
              <a:rPr lang="en-US" sz="4200" b="1" dirty="0">
                <a:solidFill>
                  <a:srgbClr val="000099"/>
                </a:solidFill>
              </a:rPr>
              <a:t>Broader impacts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8510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3450" y="600069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 pitchFamily="34" charset="0"/>
                <a:cs typeface="Arial" pitchFamily="34" charset="0"/>
              </a:rPr>
              <a:t>https://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www.nsf.gov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/pubs/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policydocs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/pappg18_1/pappg_3.jsp#IIIA</a:t>
            </a:r>
          </a:p>
        </p:txBody>
      </p:sp>
    </p:spTree>
    <p:extLst>
      <p:ext uri="{BB962C8B-B14F-4D97-AF65-F5344CB8AC3E}">
        <p14:creationId xmlns:p14="http://schemas.microsoft.com/office/powerpoint/2010/main" val="2159269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339933"/>
                </a:solidFill>
              </a:rPr>
              <a:t>Merit Review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NSF projects should be of the </a:t>
            </a:r>
            <a:r>
              <a:rPr lang="en-US" sz="3500" b="1" dirty="0">
                <a:solidFill>
                  <a:srgbClr val="FF0000"/>
                </a:solidFill>
              </a:rPr>
              <a:t>highest quality</a:t>
            </a:r>
            <a:r>
              <a:rPr lang="en-US" sz="3500" dirty="0"/>
              <a:t> and have the potential to advance, if not transform, the frontiers of knowledge</a:t>
            </a:r>
          </a:p>
          <a:p>
            <a:r>
              <a:rPr lang="en-US" sz="3500" dirty="0"/>
              <a:t>NSF projects… should </a:t>
            </a:r>
            <a:r>
              <a:rPr lang="en-US" sz="3500" dirty="0">
                <a:solidFill>
                  <a:srgbClr val="0000CC"/>
                </a:solidFill>
              </a:rPr>
              <a:t>contribute more broadly to achieving societal goals</a:t>
            </a:r>
            <a:endParaRPr lang="en-US" sz="3500" dirty="0"/>
          </a:p>
          <a:p>
            <a:r>
              <a:rPr lang="en-US" sz="3500" dirty="0">
                <a:solidFill>
                  <a:srgbClr val="0000CC"/>
                </a:solidFill>
              </a:rPr>
              <a:t>Meaningful assessment and evaluation </a:t>
            </a:r>
            <a:r>
              <a:rPr lang="en-US" sz="3500" dirty="0"/>
              <a:t>of NSF-funded projects should be based on appropriate metrics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3500" dirty="0">
                <a:solidFill>
                  <a:srgbClr val="800000"/>
                </a:solidFill>
              </a:rPr>
              <a:t>The principles should be considered when preparing and reviewing proposals</a:t>
            </a:r>
          </a:p>
        </p:txBody>
      </p:sp>
    </p:spTree>
    <p:extLst>
      <p:ext uri="{BB962C8B-B14F-4D97-AF65-F5344CB8AC3E}">
        <p14:creationId xmlns:p14="http://schemas.microsoft.com/office/powerpoint/2010/main" val="39584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4172596046"/>
              </p:ext>
            </p:extLst>
          </p:nvPr>
        </p:nvGraphicFramePr>
        <p:xfrm>
          <a:off x="1775068" y="1137698"/>
          <a:ext cx="6096000" cy="305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8" name="Title 97"/>
          <p:cNvSpPr>
            <a:spLocks noGrp="1"/>
          </p:cNvSpPr>
          <p:nvPr>
            <p:ph type="title"/>
          </p:nvPr>
        </p:nvSpPr>
        <p:spPr>
          <a:xfrm>
            <a:off x="457200" y="123088"/>
            <a:ext cx="8229600" cy="1295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 is an Independent Agency of the Executive Branch of the U.S. Government</a:t>
            </a:r>
          </a:p>
        </p:txBody>
      </p:sp>
      <p:graphicFrame>
        <p:nvGraphicFramePr>
          <p:cNvPr id="99" name="Diagram 98"/>
          <p:cNvGraphicFramePr/>
          <p:nvPr>
            <p:extLst>
              <p:ext uri="{D42A27DB-BD31-4B8C-83A1-F6EECF244321}">
                <p14:modId xmlns:p14="http://schemas.microsoft.com/office/powerpoint/2010/main" val="989290984"/>
              </p:ext>
            </p:extLst>
          </p:nvPr>
        </p:nvGraphicFramePr>
        <p:xfrm>
          <a:off x="152400" y="3790760"/>
          <a:ext cx="8814578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1" name="Diagram 100"/>
          <p:cNvGraphicFramePr/>
          <p:nvPr>
            <p:extLst>
              <p:ext uri="{D42A27DB-BD31-4B8C-83A1-F6EECF244321}">
                <p14:modId xmlns:p14="http://schemas.microsoft.com/office/powerpoint/2010/main" val="3360404777"/>
              </p:ext>
            </p:extLst>
          </p:nvPr>
        </p:nvGraphicFramePr>
        <p:xfrm>
          <a:off x="1143000" y="4953000"/>
          <a:ext cx="6934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037865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339933"/>
                </a:solidFill>
              </a:rPr>
              <a:t>Merit Review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800000"/>
                </a:solidFill>
              </a:rPr>
              <a:t>Intellectual Merit:  </a:t>
            </a:r>
            <a:r>
              <a:rPr lang="en-US" sz="3200" dirty="0"/>
              <a:t>The Intellectual Merit criterion encompasses the </a:t>
            </a:r>
            <a:r>
              <a:rPr lang="en-US" sz="3200" dirty="0">
                <a:solidFill>
                  <a:srgbClr val="0000CC"/>
                </a:solidFill>
              </a:rPr>
              <a:t>potential to advance knowledge</a:t>
            </a:r>
            <a:endParaRPr lang="en-US" sz="3200" dirty="0"/>
          </a:p>
          <a:p>
            <a:r>
              <a:rPr lang="en-US" sz="3200" b="1" dirty="0">
                <a:solidFill>
                  <a:srgbClr val="800000"/>
                </a:solidFill>
              </a:rPr>
              <a:t>Broader Impacts.  </a:t>
            </a:r>
            <a:r>
              <a:rPr lang="en-US" sz="3200" dirty="0"/>
              <a:t>The Broader Impacts criterion encompasses the </a:t>
            </a:r>
            <a:r>
              <a:rPr lang="en-US" sz="3200" dirty="0">
                <a:solidFill>
                  <a:srgbClr val="0000CC"/>
                </a:solidFill>
              </a:rPr>
              <a:t>potential to benefit society</a:t>
            </a:r>
            <a:r>
              <a:rPr lang="en-US" sz="3200" dirty="0"/>
              <a:t> and contribute to the achievement of specific, desired societal outcomes</a:t>
            </a:r>
          </a:p>
        </p:txBody>
      </p:sp>
    </p:spTree>
    <p:extLst>
      <p:ext uri="{BB962C8B-B14F-4D97-AF65-F5344CB8AC3E}">
        <p14:creationId xmlns:p14="http://schemas.microsoft.com/office/powerpoint/2010/main" val="2905110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339933"/>
                </a:solidFill>
              </a:rPr>
              <a:t>Examples of Broader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25" y="914400"/>
            <a:ext cx="8610600" cy="4876800"/>
          </a:xfrm>
        </p:spPr>
        <p:txBody>
          <a:bodyPr>
            <a:noAutofit/>
          </a:bodyPr>
          <a:lstStyle/>
          <a:p>
            <a:r>
              <a:rPr lang="en-US" sz="2300" dirty="0"/>
              <a:t>Full participation of women, persons with disabilities, and underrepresented minorities in science, technology, engineering, and mathematics (STEM)</a:t>
            </a:r>
          </a:p>
          <a:p>
            <a:r>
              <a:rPr lang="en-US" sz="2300" dirty="0"/>
              <a:t>Development of a diverse, globally competitive STEM workforce</a:t>
            </a:r>
          </a:p>
          <a:p>
            <a:r>
              <a:rPr lang="en-US" sz="2300" dirty="0"/>
              <a:t>Improved STEM education and educator development at any level</a:t>
            </a:r>
          </a:p>
          <a:p>
            <a:r>
              <a:rPr lang="en-US" sz="2300" dirty="0"/>
              <a:t>Increased public scientific literacy and public engagement with science and technology</a:t>
            </a:r>
          </a:p>
          <a:p>
            <a:r>
              <a:rPr lang="en-US" sz="2300" dirty="0"/>
              <a:t>Improved well-being of individuals in society</a:t>
            </a:r>
          </a:p>
          <a:p>
            <a:r>
              <a:rPr lang="en-US" sz="2300" dirty="0"/>
              <a:t>Increased partnerships among academia, industry, and others</a:t>
            </a:r>
          </a:p>
          <a:p>
            <a:r>
              <a:rPr lang="en-US" sz="2300" dirty="0"/>
              <a:t>Improved national security</a:t>
            </a:r>
          </a:p>
          <a:p>
            <a:r>
              <a:rPr lang="en-US" sz="2300" dirty="0"/>
              <a:t>Increased economic competitiveness of the United States</a:t>
            </a:r>
          </a:p>
          <a:p>
            <a:r>
              <a:rPr lang="en-US" sz="2300" dirty="0"/>
              <a:t>Enhanced infrastructure for research and education</a:t>
            </a:r>
          </a:p>
        </p:txBody>
      </p:sp>
    </p:spTree>
    <p:extLst>
      <p:ext uri="{BB962C8B-B14F-4D97-AF65-F5344CB8AC3E}">
        <p14:creationId xmlns:p14="http://schemas.microsoft.com/office/powerpoint/2010/main" val="2031533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339933"/>
                </a:solidFill>
              </a:rPr>
              <a:t>Elements for Consideration for Both IM and BI Criteria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Criteria related to </a:t>
            </a:r>
            <a:r>
              <a:rPr lang="en-US" b="1" dirty="0">
                <a:solidFill>
                  <a:srgbClr val="800000"/>
                </a:solidFill>
              </a:rPr>
              <a:t>capabilities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to conduct</a:t>
            </a: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/>
              <a:t>a project successfully:</a:t>
            </a:r>
          </a:p>
          <a:p>
            <a:r>
              <a:rPr lang="en-US" dirty="0">
                <a:solidFill>
                  <a:srgbClr val="0000CC"/>
                </a:solidFill>
              </a:rPr>
              <a:t>How well qualified </a:t>
            </a:r>
            <a:r>
              <a:rPr lang="en-US" dirty="0"/>
              <a:t>is the individual, team, or organization to conduct the proposed activities?</a:t>
            </a:r>
          </a:p>
          <a:p>
            <a:r>
              <a:rPr lang="en-US" dirty="0">
                <a:solidFill>
                  <a:srgbClr val="0000CC"/>
                </a:solidFill>
              </a:rPr>
              <a:t>Are there adequate resources </a:t>
            </a:r>
            <a:r>
              <a:rPr lang="en-US" dirty="0"/>
              <a:t>available to the PI (either at the home organization or through collaborations) to carry out the proposed activities?</a:t>
            </a:r>
          </a:p>
        </p:txBody>
      </p:sp>
    </p:spTree>
    <p:extLst>
      <p:ext uri="{BB962C8B-B14F-4D97-AF65-F5344CB8AC3E}">
        <p14:creationId xmlns:p14="http://schemas.microsoft.com/office/powerpoint/2010/main" val="1108612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339933"/>
                </a:solidFill>
              </a:rPr>
              <a:t>Elements for Consideration for Both IM and BI Criteria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Criterion related to how a project will be </a:t>
            </a:r>
            <a:r>
              <a:rPr lang="en-US" b="1" dirty="0">
                <a:solidFill>
                  <a:srgbClr val="800000"/>
                </a:solidFill>
              </a:rPr>
              <a:t>conducted</a:t>
            </a:r>
            <a:r>
              <a:rPr lang="en-US" dirty="0"/>
              <a:t>:</a:t>
            </a:r>
          </a:p>
          <a:p>
            <a:r>
              <a:rPr lang="en-US" dirty="0"/>
              <a:t>Is the plan for carrying out the proposed activities </a:t>
            </a:r>
            <a:r>
              <a:rPr lang="en-US" dirty="0">
                <a:solidFill>
                  <a:srgbClr val="0000CC"/>
                </a:solidFill>
              </a:rPr>
              <a:t>well-reasoned, well-organized, and based on a sound rationale</a:t>
            </a:r>
            <a:r>
              <a:rPr lang="en-US" dirty="0"/>
              <a:t>? Does the plan incorporate a </a:t>
            </a:r>
            <a:r>
              <a:rPr lang="en-US" dirty="0">
                <a:solidFill>
                  <a:srgbClr val="0000CC"/>
                </a:solidFill>
              </a:rPr>
              <a:t>mechanism to assess success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5898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339933"/>
                </a:solidFill>
              </a:rPr>
              <a:t>Elements for Consideration for Both IM and BI Criteria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Criteria related to the </a:t>
            </a:r>
            <a:r>
              <a:rPr lang="en-US" b="1" dirty="0">
                <a:solidFill>
                  <a:srgbClr val="800000"/>
                </a:solidFill>
              </a:rPr>
              <a:t>potential contributions </a:t>
            </a:r>
            <a:br>
              <a:rPr lang="en-US" b="1" dirty="0">
                <a:solidFill>
                  <a:srgbClr val="800000"/>
                </a:solidFill>
              </a:rPr>
            </a:br>
            <a:r>
              <a:rPr lang="en-US" dirty="0"/>
              <a:t>of a project:</a:t>
            </a:r>
          </a:p>
          <a:p>
            <a:r>
              <a:rPr lang="en-US" sz="2800" dirty="0"/>
              <a:t>What is the </a:t>
            </a:r>
            <a:r>
              <a:rPr lang="en-US" sz="2800" dirty="0">
                <a:solidFill>
                  <a:srgbClr val="0000CC"/>
                </a:solidFill>
              </a:rPr>
              <a:t>potential </a:t>
            </a:r>
            <a:r>
              <a:rPr lang="en-US" sz="2800" dirty="0"/>
              <a:t>for the proposed activity to:</a:t>
            </a:r>
          </a:p>
          <a:p>
            <a:pPr lvl="1"/>
            <a:r>
              <a:rPr lang="en-US" sz="2700" dirty="0"/>
              <a:t>Advance knowledge and understanding within its own field or across different fields (IM)?</a:t>
            </a:r>
          </a:p>
          <a:p>
            <a:pPr lvl="1"/>
            <a:r>
              <a:rPr lang="en-US" sz="2700" dirty="0"/>
              <a:t>Benefit society or advance desired societal outcomes (BI)?</a:t>
            </a:r>
          </a:p>
          <a:p>
            <a:r>
              <a:rPr lang="en-US" sz="2800" dirty="0"/>
              <a:t>To what extent do the proposed activities suggest and explore </a:t>
            </a:r>
            <a:r>
              <a:rPr lang="en-US" sz="2800" dirty="0">
                <a:solidFill>
                  <a:srgbClr val="0000CC"/>
                </a:solidFill>
              </a:rPr>
              <a:t>creative, original, or potentially transformative concepts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6637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25" y="-76200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rgbClr val="339933"/>
                </a:solidFill>
              </a:rPr>
              <a:t>NSF Merit Review Criteria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Overarching principles</a:t>
            </a:r>
          </a:p>
          <a:p>
            <a:pPr lvl="1"/>
            <a:r>
              <a:rPr lang="en-US" sz="3200" b="1" dirty="0">
                <a:solidFill>
                  <a:srgbClr val="0000CC"/>
                </a:solidFill>
              </a:rPr>
              <a:t>Highest quality</a:t>
            </a:r>
          </a:p>
          <a:p>
            <a:pPr lvl="1"/>
            <a:r>
              <a:rPr lang="en-US" sz="3200" dirty="0"/>
              <a:t>Contribute to society</a:t>
            </a:r>
          </a:p>
          <a:p>
            <a:pPr lvl="1"/>
            <a:r>
              <a:rPr lang="en-US" sz="3200" dirty="0"/>
              <a:t>Meaningful assessment and evaluation</a:t>
            </a:r>
          </a:p>
          <a:p>
            <a:pPr marL="0" indent="0">
              <a:buNone/>
            </a:pPr>
            <a:r>
              <a:rPr lang="en-US" sz="3200" dirty="0"/>
              <a:t>Merit review criteria:</a:t>
            </a:r>
          </a:p>
          <a:p>
            <a:pPr lvl="1"/>
            <a:r>
              <a:rPr lang="en-US" sz="3200" b="1" dirty="0">
                <a:solidFill>
                  <a:srgbClr val="800000"/>
                </a:solidFill>
              </a:rPr>
              <a:t>Intellectual merit</a:t>
            </a:r>
          </a:p>
          <a:p>
            <a:pPr lvl="1"/>
            <a:r>
              <a:rPr lang="en-US" sz="3200" b="1" dirty="0">
                <a:solidFill>
                  <a:srgbClr val="800000"/>
                </a:solidFill>
              </a:rPr>
              <a:t>Broader impacts</a:t>
            </a:r>
          </a:p>
          <a:p>
            <a:pPr marL="0" indent="0">
              <a:buNone/>
            </a:pPr>
            <a:r>
              <a:rPr lang="en-US" sz="3200" dirty="0"/>
              <a:t>Elements considered for both criteria:</a:t>
            </a:r>
          </a:p>
          <a:p>
            <a:pPr lvl="1"/>
            <a:r>
              <a:rPr lang="en-US" sz="3000" b="1" dirty="0">
                <a:solidFill>
                  <a:srgbClr val="0000CC"/>
                </a:solidFill>
              </a:rPr>
              <a:t>Capabilities</a:t>
            </a:r>
          </a:p>
          <a:p>
            <a:pPr lvl="1"/>
            <a:r>
              <a:rPr lang="en-US" sz="3000" b="1" dirty="0">
                <a:solidFill>
                  <a:srgbClr val="0000CC"/>
                </a:solidFill>
              </a:rPr>
              <a:t>Conduct</a:t>
            </a:r>
          </a:p>
          <a:p>
            <a:pPr lvl="1"/>
            <a:r>
              <a:rPr lang="en-US" sz="3000" b="1" dirty="0">
                <a:solidFill>
                  <a:srgbClr val="0000CC"/>
                </a:solidFill>
              </a:rPr>
              <a:t>Potential contributions</a:t>
            </a:r>
          </a:p>
          <a:p>
            <a:pPr marL="0" indent="0">
              <a:buNone/>
            </a:pPr>
            <a:r>
              <a:rPr lang="en-US" sz="3200" dirty="0"/>
              <a:t>Address program-specific/competition-specific criteria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2786450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rtiniGlass-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85241"/>
            <a:ext cx="62293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What’s Included in a Competitive NSF Research Proposal?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1832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An explanation of the </a:t>
            </a:r>
            <a:r>
              <a:rPr lang="en-US" sz="2800" dirty="0">
                <a:solidFill>
                  <a:srgbClr val="800000"/>
                </a:solidFill>
              </a:rPr>
              <a:t>theoretical framework </a:t>
            </a:r>
            <a:r>
              <a:rPr lang="en-US" sz="2800" dirty="0"/>
              <a:t>within which the research question is set</a:t>
            </a:r>
          </a:p>
          <a:p>
            <a:r>
              <a:rPr lang="en-US" sz="2800" dirty="0"/>
              <a:t>Specification of the </a:t>
            </a:r>
            <a:r>
              <a:rPr lang="en-US" sz="2800" dirty="0">
                <a:solidFill>
                  <a:srgbClr val="800000"/>
                </a:solidFill>
              </a:rPr>
              <a:t>methods</a:t>
            </a:r>
            <a:r>
              <a:rPr lang="en-US" sz="2800" dirty="0"/>
              <a:t> to be used to answer the question</a:t>
            </a:r>
          </a:p>
          <a:p>
            <a:r>
              <a:rPr lang="en-US" sz="2800" dirty="0"/>
              <a:t>Elaboration of how expected results will enhance the </a:t>
            </a:r>
            <a:r>
              <a:rPr lang="en-US" sz="2800" dirty="0">
                <a:solidFill>
                  <a:srgbClr val="800000"/>
                </a:solidFill>
              </a:rPr>
              <a:t>broader theoretical framework </a:t>
            </a:r>
            <a:r>
              <a:rPr lang="en-US" sz="2800" dirty="0"/>
              <a:t>and have </a:t>
            </a:r>
            <a:r>
              <a:rPr lang="en-US" sz="2800" dirty="0">
                <a:solidFill>
                  <a:srgbClr val="800000"/>
                </a:solidFill>
              </a:rPr>
              <a:t>positive broader impacts</a:t>
            </a:r>
            <a:endParaRPr lang="en-US" sz="2800" dirty="0"/>
          </a:p>
          <a:p>
            <a:r>
              <a:rPr lang="en-US" sz="2800" dirty="0">
                <a:solidFill>
                  <a:srgbClr val="800000"/>
                </a:solidFill>
              </a:rPr>
              <a:t>Biographical information </a:t>
            </a:r>
            <a:r>
              <a:rPr lang="en-US" sz="2800" dirty="0"/>
              <a:t>about investigators</a:t>
            </a:r>
          </a:p>
          <a:p>
            <a:r>
              <a:rPr lang="en-US" sz="2800" dirty="0"/>
              <a:t>A </a:t>
            </a:r>
            <a:r>
              <a:rPr lang="en-US" sz="2800" dirty="0">
                <a:solidFill>
                  <a:srgbClr val="800000"/>
                </a:solidFill>
              </a:rPr>
              <a:t>data-management plan </a:t>
            </a:r>
            <a:r>
              <a:rPr lang="en-US" sz="2800" dirty="0"/>
              <a:t>and other required materials</a:t>
            </a:r>
          </a:p>
          <a:p>
            <a:r>
              <a:rPr lang="en-US" sz="2800" dirty="0"/>
              <a:t>A </a:t>
            </a:r>
            <a:r>
              <a:rPr lang="en-US" sz="2800" dirty="0">
                <a:solidFill>
                  <a:srgbClr val="800000"/>
                </a:solidFill>
              </a:rPr>
              <a:t>budget</a:t>
            </a:r>
            <a:r>
              <a:rPr lang="en-US" sz="2800" dirty="0"/>
              <a:t> with justification of expenses</a:t>
            </a:r>
            <a:endParaRPr lang="en-US" dirty="0"/>
          </a:p>
          <a:p>
            <a:r>
              <a:rPr lang="en-US" sz="2800" dirty="0"/>
              <a:t>Other requ</a:t>
            </a:r>
            <a:r>
              <a:rPr lang="en-US" dirty="0"/>
              <a:t>ired materials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25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275" y="152400"/>
            <a:ext cx="8414238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</a:rPr>
              <a:t>When You Prepare a Proposal,</a:t>
            </a:r>
            <a:br>
              <a:rPr lang="en-US" sz="3600" b="1" dirty="0">
                <a:solidFill>
                  <a:srgbClr val="800000"/>
                </a:solidFill>
              </a:rPr>
            </a:br>
            <a:r>
              <a:rPr lang="en-US" sz="3600" b="1" dirty="0">
                <a:solidFill>
                  <a:srgbClr val="800000"/>
                </a:solidFill>
              </a:rPr>
              <a:t>Think Like Those Who Will Evaluate It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447800"/>
            <a:ext cx="7772400" cy="5029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>
                <a:solidFill>
                  <a:srgbClr val="330099"/>
                </a:solidFill>
              </a:rPr>
              <a:t>External reviewers</a:t>
            </a:r>
            <a:endParaRPr lang="en-US" sz="3500" dirty="0"/>
          </a:p>
          <a:p>
            <a:pPr lvl="1"/>
            <a:r>
              <a:rPr lang="en-US" sz="3000" dirty="0"/>
              <a:t>They tend to be specialists; </a:t>
            </a:r>
            <a:br>
              <a:rPr lang="en-US" sz="3000" dirty="0"/>
            </a:br>
            <a:r>
              <a:rPr lang="en-US" sz="3000" dirty="0"/>
              <a:t>relevant theory and technical </a:t>
            </a:r>
            <a:br>
              <a:rPr lang="en-US" sz="3000" dirty="0"/>
            </a:br>
            <a:r>
              <a:rPr lang="en-US" sz="3000" dirty="0"/>
              <a:t>details matter</a:t>
            </a:r>
          </a:p>
          <a:p>
            <a:r>
              <a:rPr lang="en-US" sz="3500" dirty="0">
                <a:solidFill>
                  <a:srgbClr val="330099"/>
                </a:solidFill>
              </a:rPr>
              <a:t>Advisory panel members</a:t>
            </a:r>
            <a:endParaRPr lang="en-US" sz="3500" dirty="0"/>
          </a:p>
          <a:p>
            <a:pPr lvl="4">
              <a:buFontTx/>
              <a:buChar char="–"/>
            </a:pPr>
            <a:r>
              <a:rPr lang="en-US" sz="3000" dirty="0"/>
              <a:t>They largely consist of generalists;</a:t>
            </a:r>
            <a:br>
              <a:rPr lang="en-US" sz="3000" dirty="0"/>
            </a:br>
            <a:r>
              <a:rPr lang="en-US" sz="3000" dirty="0"/>
              <a:t>so broader significance matters</a:t>
            </a:r>
          </a:p>
          <a:p>
            <a:r>
              <a:rPr lang="en-US" sz="3500" dirty="0">
                <a:solidFill>
                  <a:srgbClr val="330099"/>
                </a:solidFill>
              </a:rPr>
              <a:t>Program officers</a:t>
            </a:r>
            <a:endParaRPr lang="en-US" sz="3500" dirty="0"/>
          </a:p>
          <a:p>
            <a:pPr lvl="1"/>
            <a:r>
              <a:rPr lang="en-US" sz="3000" dirty="0"/>
              <a:t>We’re the investors, seeking</a:t>
            </a:r>
            <a:br>
              <a:rPr lang="en-US" sz="3000" dirty="0"/>
            </a:br>
            <a:r>
              <a:rPr lang="en-US" sz="3000" dirty="0"/>
              <a:t>"big bangs for our bucks"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780" y="4989512"/>
            <a:ext cx="163671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68" y="4038600"/>
            <a:ext cx="1817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6520" y="1676400"/>
            <a:ext cx="164306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113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rtiniGlass-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60" y="1752600"/>
            <a:ext cx="38760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56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rgbClr val="9900FF"/>
                </a:solidFill>
              </a:rPr>
              <a:t>Additional Things to Consider When Preparing an NSF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126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Keep the broader intellectual context clear</a:t>
            </a:r>
          </a:p>
          <a:p>
            <a:pPr lvl="1"/>
            <a:r>
              <a:rPr lang="en-US" sz="2800" dirty="0"/>
              <a:t>Explore broader theory and relevant literature</a:t>
            </a:r>
          </a:p>
          <a:p>
            <a:pPr lvl="1"/>
            <a:r>
              <a:rPr lang="en-US" sz="2800" dirty="0"/>
              <a:t>Ground focal questions in a theoretical framework</a:t>
            </a:r>
          </a:p>
          <a:p>
            <a:pPr lvl="1"/>
            <a:r>
              <a:rPr lang="en-US" sz="2800" dirty="0"/>
              <a:t>Specify scientifically sound research plan</a:t>
            </a:r>
          </a:p>
          <a:p>
            <a:pPr lvl="1"/>
            <a:r>
              <a:rPr lang="en-US" sz="2800" dirty="0"/>
              <a:t>Discuss how expected results will contribute to enhanced theory and broader impacts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Don't start with </a:t>
            </a:r>
            <a:br>
              <a:rPr lang="en-US" sz="3000" dirty="0"/>
            </a:br>
            <a:r>
              <a:rPr lang="en-US" sz="3000" dirty="0"/>
              <a:t>and maintain focus </a:t>
            </a:r>
            <a:br>
              <a:rPr lang="en-US" sz="3000" dirty="0"/>
            </a:br>
            <a:r>
              <a:rPr lang="en-US" sz="3000" dirty="0"/>
              <a:t>on the specific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05400"/>
            <a:ext cx="4267200" cy="15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3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What Expenses Should Be Listed</a:t>
            </a:r>
            <a:br>
              <a:rPr lang="en-US" b="1" dirty="0">
                <a:solidFill>
                  <a:srgbClr val="006600"/>
                </a:solidFill>
              </a:rPr>
            </a:br>
            <a:r>
              <a:rPr lang="en-US" b="1" dirty="0">
                <a:solidFill>
                  <a:srgbClr val="006600"/>
                </a:solidFill>
              </a:rPr>
              <a:t>in a Budget?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30099"/>
                </a:solidFill>
              </a:rPr>
              <a:t>For every possible expenditure, ask yourself:</a:t>
            </a:r>
            <a:endParaRPr lang="en-US" dirty="0"/>
          </a:p>
          <a:p>
            <a:pPr lvl="1"/>
            <a:r>
              <a:rPr lang="en-US" sz="2800" dirty="0"/>
              <a:t>Is this expenditure necessary at this level to complete the project?  </a:t>
            </a:r>
            <a:r>
              <a:rPr lang="en-US" sz="1800" dirty="0"/>
              <a:t>-- or --</a:t>
            </a:r>
          </a:p>
          <a:p>
            <a:pPr lvl="1"/>
            <a:r>
              <a:rPr lang="en-US" sz="2800" dirty="0"/>
              <a:t>Would the research be diminished substantially if this expenditure is not made or is significantly reduced?</a:t>
            </a:r>
          </a:p>
          <a:p>
            <a:pPr>
              <a:buFontTx/>
              <a:buNone/>
            </a:pPr>
            <a:r>
              <a:rPr lang="en-US" sz="2600" dirty="0"/>
              <a:t>		</a:t>
            </a:r>
            <a:r>
              <a:rPr lang="en-US" dirty="0"/>
              <a:t>If you answer “</a:t>
            </a:r>
            <a:r>
              <a:rPr lang="en-US" dirty="0">
                <a:solidFill>
                  <a:srgbClr val="F80802"/>
                </a:solidFill>
              </a:rPr>
              <a:t>Yes</a:t>
            </a:r>
            <a:r>
              <a:rPr lang="en-US" dirty="0"/>
              <a:t>” to these questions, </a:t>
            </a:r>
            <a:br>
              <a:rPr lang="en-US" dirty="0"/>
            </a:br>
            <a:r>
              <a:rPr lang="en-US" dirty="0"/>
              <a:t>	  include the expenditure in the budget</a:t>
            </a:r>
          </a:p>
          <a:p>
            <a:pPr>
              <a:buFontTx/>
              <a:buNone/>
            </a:pPr>
            <a:r>
              <a:rPr lang="en-US" sz="2600" dirty="0"/>
              <a:t>		</a:t>
            </a:r>
            <a:r>
              <a:rPr lang="en-US" dirty="0"/>
              <a:t>If you answer “</a:t>
            </a:r>
            <a:r>
              <a:rPr lang="en-US" dirty="0">
                <a:solidFill>
                  <a:srgbClr val="F80802"/>
                </a:solidFill>
              </a:rPr>
              <a:t>No</a:t>
            </a:r>
            <a:r>
              <a:rPr lang="en-US" dirty="0"/>
              <a:t>,” leave the item out</a:t>
            </a:r>
            <a:br>
              <a:rPr lang="en-US" dirty="0"/>
            </a:br>
            <a:r>
              <a:rPr lang="en-US" dirty="0"/>
              <a:t>	  or reduce it to reasonable levels</a:t>
            </a:r>
          </a:p>
          <a:p>
            <a:r>
              <a:rPr lang="en-US" dirty="0">
                <a:solidFill>
                  <a:srgbClr val="330099"/>
                </a:solidFill>
              </a:rPr>
              <a:t>Be cognizant of overall funding limits for awards and for a program</a:t>
            </a:r>
            <a:endParaRPr lang="en-U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89" y="3441943"/>
            <a:ext cx="8540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312" y="4425462"/>
            <a:ext cx="1030288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11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1095375" y="5021266"/>
            <a:ext cx="0" cy="2508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063625" y="3182939"/>
            <a:ext cx="71135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327900" y="3182939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228600" y="381000"/>
            <a:ext cx="8216900" cy="52322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kumimoji="1"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 is Organized into Seven Directorates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466854" y="2209802"/>
            <a:ext cx="1230313" cy="64633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 General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374900" y="1295402"/>
            <a:ext cx="2198688" cy="64633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Science Board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806950" y="1296990"/>
            <a:ext cx="2038350" cy="64633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pPr algn="ctr" eaLnBrk="0" hangingPunct="0">
              <a:defRPr/>
            </a:pPr>
            <a:r>
              <a:rPr kumimoji="1"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Deputy Director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516688" y="2163764"/>
            <a:ext cx="1593850" cy="36933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Offices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1743494" y="3419473"/>
            <a:ext cx="1728785" cy="1477328"/>
          </a:xfrm>
          <a:prstGeom prst="rect">
            <a:avLst/>
          </a:prstGeom>
          <a:solidFill>
            <a:srgbClr val="8FAADC"/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and </a:t>
            </a:r>
          </a:p>
          <a:p>
            <a:pPr algn="ctr" eaLnBrk="0" hangingPunct="0"/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algn="ctr" eaLnBrk="0" hangingPunct="0"/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 algn="ctr" eaLnBrk="0" hangingPunct="0"/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Engineering</a:t>
            </a:r>
            <a:r>
              <a:rPr kumimoji="1" lang="en-US" b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630038" y="3422651"/>
            <a:ext cx="146208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450070" y="3424239"/>
            <a:ext cx="157126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kumimoji="1"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Geosciences</a:t>
            </a:r>
            <a:endParaRPr kumimoji="1"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315200" y="3422648"/>
            <a:ext cx="156368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</a:p>
          <a:p>
            <a:pPr algn="ctr" eaLnBrk="0" hangingPunct="0">
              <a:defRPr/>
            </a:pP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Physical</a:t>
            </a:r>
          </a:p>
          <a:p>
            <a:pPr algn="ctr" eaLnBrk="0" hangingPunct="0">
              <a:defRPr/>
            </a:pP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Sciences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93700" y="5265739"/>
            <a:ext cx="2165350" cy="923330"/>
          </a:xfrm>
          <a:prstGeom prst="rect">
            <a:avLst/>
          </a:prstGeom>
          <a:solidFill>
            <a:srgbClr val="8FAADC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en-US" dirty="0">
                <a:latin typeface="Arial" panose="020B0604020202020204" pitchFamily="34" charset="0"/>
                <a:cs typeface="Arial" panose="020B0604020202020204" pitchFamily="34" charset="0"/>
              </a:rPr>
              <a:t>Social, Behavioral,</a:t>
            </a:r>
          </a:p>
          <a:p>
            <a:pPr algn="ctr" eaLnBrk="0" hangingPunct="0">
              <a:defRPr/>
            </a:pPr>
            <a:r>
              <a:rPr kumimoji="1" lang="en-US" dirty="0">
                <a:latin typeface="Arial" panose="020B0604020202020204" pitchFamily="34" charset="0"/>
                <a:cs typeface="Arial" panose="020B0604020202020204" pitchFamily="34" charset="0"/>
              </a:rPr>
              <a:t> and Economic</a:t>
            </a:r>
          </a:p>
          <a:p>
            <a:pPr algn="ctr" eaLnBrk="0" hangingPunct="0">
              <a:defRPr/>
            </a:pPr>
            <a:r>
              <a:rPr kumimoji="1" lang="en-US" dirty="0">
                <a:latin typeface="Arial" panose="020B0604020202020204" pitchFamily="34" charset="0"/>
                <a:cs typeface="Arial" panose="020B0604020202020204" pitchFamily="34" charset="0"/>
              </a:rPr>
              <a:t>   Sciences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959100" y="5257800"/>
            <a:ext cx="16129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</a:p>
          <a:p>
            <a:pPr algn="ctr" eaLnBrk="0" hangingPunct="0">
              <a:defRPr/>
            </a:pP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Human </a:t>
            </a:r>
          </a:p>
          <a:p>
            <a:pPr algn="ctr" eaLnBrk="0" hangingPunct="0">
              <a:defRPr/>
            </a:pP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kumimoji="1"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787900" y="5257802"/>
            <a:ext cx="2057400" cy="92333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en-US" b="0" dirty="0">
                <a:solidFill>
                  <a:schemeClr val="tx1"/>
                </a:solidFill>
                <a:latin typeface="+mn-lt"/>
              </a:rPr>
              <a:t> </a:t>
            </a: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Budget, Finance, and Award Management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7175500" y="5257800"/>
            <a:ext cx="1600200" cy="92333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Resource </a:t>
            </a:r>
          </a:p>
          <a:p>
            <a:pPr algn="ctr" eaLnBrk="0" hangingPunct="0">
              <a:defRPr/>
            </a:pP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endParaRPr kumimoji="1"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73063" y="3422653"/>
            <a:ext cx="125571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en-US" dirty="0">
                <a:solidFill>
                  <a:srgbClr val="333399"/>
                </a:solidFill>
                <a:latin typeface="+mn-lt"/>
              </a:rPr>
              <a:t> </a:t>
            </a: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</a:t>
            </a:r>
          </a:p>
          <a:p>
            <a:pPr algn="ctr" eaLnBrk="0" hangingPunct="0">
              <a:defRPr/>
            </a:pPr>
            <a:r>
              <a:rPr kumimoji="1"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Sciences</a:t>
            </a:r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6858004" y="1731963"/>
            <a:ext cx="1809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5270500" y="3167066"/>
            <a:ext cx="0" cy="18621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1079500" y="5029200"/>
            <a:ext cx="6629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1079500" y="3182939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2579056" y="3182939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4356100" y="3182939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6242414" y="3182939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8166100" y="3170239"/>
            <a:ext cx="0" cy="2413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3517900" y="5029200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5651500" y="5029200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H="1">
            <a:off x="7697788" y="5014915"/>
            <a:ext cx="0" cy="23495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5956300" y="1943103"/>
            <a:ext cx="0" cy="1236663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>
            <a:off x="7026275" y="1712916"/>
            <a:ext cx="0" cy="465137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2076450" y="1730375"/>
            <a:ext cx="306388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2092325" y="1727200"/>
            <a:ext cx="0" cy="492125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H="1">
            <a:off x="4584700" y="1600200"/>
            <a:ext cx="228600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14371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111962"/>
      </p:ext>
    </p:extLst>
  </p:cSld>
  <p:clrMapOvr>
    <a:masterClrMapping/>
  </p:clrMapOvr>
  <p:transition xmlns:p14="http://schemas.microsoft.com/office/powerpoint/2010/main"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</a:rPr>
              <a:t>Take Data Management Seriously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29056"/>
            <a:ext cx="8229600" cy="487680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800000"/>
                </a:solidFill>
              </a:rPr>
              <a:t>types </a:t>
            </a:r>
            <a:r>
              <a:rPr lang="en-US" sz="2000" dirty="0"/>
              <a:t>of data, samples, physical collections, software, curriculum materials, and other materials to be produced in the course of the project</a:t>
            </a:r>
          </a:p>
          <a:p>
            <a:pPr lvl="1"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800000"/>
                </a:solidFill>
              </a:rPr>
              <a:t>standards</a:t>
            </a:r>
            <a:r>
              <a:rPr lang="en-US" sz="2000" dirty="0"/>
              <a:t> to be used for data and metadata format and content (where existing standards are absent or deemed inadequate, this should be documented along with any proposed solutions or remedies)</a:t>
            </a:r>
          </a:p>
          <a:p>
            <a:pPr lvl="1">
              <a:defRPr/>
            </a:pPr>
            <a:r>
              <a:rPr lang="en-US" sz="2000" dirty="0"/>
              <a:t>Policies for </a:t>
            </a:r>
            <a:r>
              <a:rPr lang="en-US" sz="2000" b="1" dirty="0">
                <a:solidFill>
                  <a:srgbClr val="800000"/>
                </a:solidFill>
              </a:rPr>
              <a:t>access and sharing </a:t>
            </a:r>
            <a:r>
              <a:rPr lang="en-US" sz="2000" dirty="0"/>
              <a:t>including provisions for appropriate protection of privacy, confidentiality, security, intellectual property, or other rights or requirements</a:t>
            </a:r>
          </a:p>
          <a:p>
            <a:pPr lvl="1">
              <a:defRPr/>
            </a:pPr>
            <a:r>
              <a:rPr lang="en-US" sz="2000" dirty="0"/>
              <a:t>Policies and provisions for </a:t>
            </a:r>
            <a:r>
              <a:rPr lang="en-US" sz="2000" b="1" dirty="0">
                <a:solidFill>
                  <a:srgbClr val="800000"/>
                </a:solidFill>
              </a:rPr>
              <a:t>re-use, re-distribution, and the production of derivatives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Plans for </a:t>
            </a:r>
            <a:r>
              <a:rPr lang="en-US" sz="2000" b="1" dirty="0">
                <a:solidFill>
                  <a:srgbClr val="800000"/>
                </a:solidFill>
              </a:rPr>
              <a:t>archiving </a:t>
            </a:r>
            <a:r>
              <a:rPr lang="en-US" sz="2000" dirty="0"/>
              <a:t>data, samples, and other research products, and for preservation of access to them</a:t>
            </a: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Provide long-term access from institutionally managed databases for all data and other products that can be made accessible to others</a:t>
            </a:r>
          </a:p>
          <a:p>
            <a:pPr marL="457200" lvl="1" indent="0">
              <a:buNone/>
              <a:defRPr/>
            </a:pPr>
            <a:r>
              <a:rPr lang="en-US" sz="800" dirty="0"/>
              <a:t>   </a:t>
            </a: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rgbClr val="9900FF"/>
                </a:solidFill>
              </a:rPr>
              <a:t>Note that accessible data constitutes a broader impact</a:t>
            </a:r>
          </a:p>
          <a:p>
            <a:pPr marL="457200" lvl="1" indent="0">
              <a:buNone/>
              <a:defRPr/>
            </a:pPr>
            <a:endParaRPr lang="en-US" sz="20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48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80802"/>
                </a:solidFill>
              </a:rPr>
              <a:t>What If Your </a:t>
            </a:r>
            <a:br>
              <a:rPr lang="en-US" b="1" dirty="0">
                <a:solidFill>
                  <a:srgbClr val="F80802"/>
                </a:solidFill>
              </a:rPr>
            </a:br>
            <a:r>
              <a:rPr lang="en-US" b="1" dirty="0">
                <a:solidFill>
                  <a:srgbClr val="F80802"/>
                </a:solidFill>
              </a:rPr>
              <a:t>Proposal Is Declined?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Pause a while to let the pain subside somewhat</a:t>
            </a:r>
          </a:p>
          <a:p>
            <a:r>
              <a:rPr lang="en-US" sz="3000" dirty="0"/>
              <a:t>Evaluate the reviews</a:t>
            </a:r>
          </a:p>
          <a:p>
            <a:pPr lvl="1"/>
            <a:r>
              <a:rPr lang="en-US" sz="2800" dirty="0"/>
              <a:t>If criticisms focus on correctable points, revise and resubmit the proposal</a:t>
            </a:r>
          </a:p>
          <a:p>
            <a:pPr lvl="1"/>
            <a:r>
              <a:rPr lang="en-US" sz="2800" dirty="0"/>
              <a:t>If criticisms are more general, consider other funding sources or other lines of inquiry</a:t>
            </a:r>
          </a:p>
          <a:p>
            <a:r>
              <a:rPr lang="en-US" sz="3000" dirty="0"/>
              <a:t>If you have questions or want additional information, contact the program officer</a:t>
            </a: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8775" y="228600"/>
            <a:ext cx="199802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194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5325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rgbClr val="CC3300"/>
                </a:solidFill>
              </a:rPr>
              <a:t>Speaking of Time…  A Suggested Timeline for Developing Proposals</a:t>
            </a:r>
          </a:p>
        </p:txBody>
      </p:sp>
      <p:graphicFrame>
        <p:nvGraphicFramePr>
          <p:cNvPr id="234499" name="Group 3"/>
          <p:cNvGraphicFramePr>
            <a:graphicFrameLocks noGrp="1"/>
          </p:cNvGraphicFramePr>
          <p:nvPr>
            <p:ph idx="1"/>
            <p:extLst/>
          </p:nvPr>
        </p:nvGraphicFramePr>
        <p:xfrm>
          <a:off x="369888" y="1447800"/>
          <a:ext cx="8382000" cy="5029200"/>
        </p:xfrm>
        <a:graphic>
          <a:graphicData uri="http://schemas.openxmlformats.org/drawingml/2006/table">
            <a:tbl>
              <a:tblPr/>
              <a:tblGrid>
                <a:gridCol w="1916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65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months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before the deadline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 prospectus for proposal and share it with colleagues as well as relevant agency program officers.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month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before the deadline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Complete what you think is a very solid first draft of the entire proposal.  Share it with colleagues and ask for honest, constructive advice.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weeks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before the deadline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Use comments from colleagues to revise the proposal one or two more times.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week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before the deadline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Forward the proposal to your sponsored projects office so that they can complete their work and submit the proposal a day or two before the deadline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months after the deadline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Politely ask the managing program officer when a decision might be made about your proposal (if you haven’t heard about its status already).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450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07" y="2023687"/>
            <a:ext cx="3376613" cy="3376613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7" y="457200"/>
            <a:ext cx="7772400" cy="1143000"/>
          </a:xfrm>
          <a:noFill/>
        </p:spPr>
        <p:txBody>
          <a:bodyPr/>
          <a:lstStyle/>
          <a:p>
            <a:r>
              <a:rPr lang="en-US" sz="4000" b="1" dirty="0">
                <a:solidFill>
                  <a:srgbClr val="660066"/>
                </a:solidFill>
              </a:rPr>
              <a:t>Above All Else, Be Persistent!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67603"/>
            <a:ext cx="7772400" cy="5257800"/>
          </a:xfrm>
          <a:noFill/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en-US" sz="2800" dirty="0"/>
              <a:t>Remember the words of Christopher Morley:</a:t>
            </a:r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endParaRPr lang="en-US" sz="4000" i="1" dirty="0"/>
          </a:p>
          <a:p>
            <a:pPr algn="ctr">
              <a:buFontTx/>
              <a:buNone/>
            </a:pPr>
            <a:r>
              <a:rPr lang="en-US" sz="4000" i="1" dirty="0"/>
              <a:t>"Big shots are just little shots</a:t>
            </a:r>
            <a:br>
              <a:rPr lang="en-US" sz="4000" i="1" dirty="0"/>
            </a:br>
            <a:r>
              <a:rPr lang="en-US" sz="4000" i="1" dirty="0"/>
              <a:t>who keep shooting!"</a:t>
            </a:r>
          </a:p>
        </p:txBody>
      </p:sp>
    </p:spTree>
    <p:extLst>
      <p:ext uri="{BB962C8B-B14F-4D97-AF65-F5344CB8AC3E}">
        <p14:creationId xmlns:p14="http://schemas.microsoft.com/office/powerpoint/2010/main" val="1140956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noFill/>
        </p:spPr>
        <p:txBody>
          <a:bodyPr/>
          <a:lstStyle/>
          <a:p>
            <a:r>
              <a:rPr lang="en-US" b="1" dirty="0">
                <a:solidFill>
                  <a:srgbClr val="330099"/>
                </a:solidFill>
              </a:rPr>
              <a:t>The NSF Staff Is at Your Service</a:t>
            </a:r>
            <a:endParaRPr lang="en-US" dirty="0">
              <a:solidFill>
                <a:srgbClr val="330099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4427789" y="1828800"/>
            <a:ext cx="4164602" cy="354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It’s not quite</a:t>
            </a:r>
          </a:p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that easy, but we will</a:t>
            </a:r>
          </a:p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provide whatever info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we can to help you make</a:t>
            </a:r>
          </a:p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the strongest possible</a:t>
            </a:r>
          </a:p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case for your project.</a:t>
            </a:r>
          </a:p>
          <a:p>
            <a:pPr algn="ctr"/>
            <a:endParaRPr lang="en-US" sz="2800" dirty="0">
              <a:solidFill>
                <a:srgbClr val="F8080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>
                <a:solidFill>
                  <a:srgbClr val="F80802"/>
                </a:solidFill>
                <a:latin typeface="Arial" pitchFamily="34" charset="0"/>
                <a:cs typeface="Arial" pitchFamily="34" charset="0"/>
              </a:rPr>
              <a:t>E-mail or call!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04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80802"/>
                </a:solidFill>
              </a:rPr>
              <a:t>Contact Information</a:t>
            </a:r>
            <a:endParaRPr lang="en-US" sz="40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0772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sz="3400" b="1" dirty="0">
                <a:solidFill>
                  <a:srgbClr val="330099"/>
                </a:solidFill>
              </a:rPr>
              <a:t>Thomas Baerwald</a:t>
            </a:r>
          </a:p>
          <a:p>
            <a:pPr lvl="1">
              <a:buFontTx/>
              <a:buNone/>
            </a:pPr>
            <a:r>
              <a:rPr lang="en-US" sz="3400" b="1" dirty="0"/>
              <a:t>tbaerwal@nsf.gov</a:t>
            </a:r>
          </a:p>
          <a:p>
            <a:pPr lvl="1">
              <a:buFontTx/>
              <a:buNone/>
            </a:pPr>
            <a:r>
              <a:rPr lang="en-US" sz="3400" b="1" dirty="0"/>
              <a:t>703-292-7301</a:t>
            </a:r>
          </a:p>
          <a:p>
            <a:pPr>
              <a:buFontTx/>
              <a:buNone/>
            </a:pPr>
            <a:endParaRPr lang="en-US" sz="3400" b="1" dirty="0">
              <a:solidFill>
                <a:srgbClr val="330099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648200" y="1524000"/>
            <a:ext cx="4343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ts val="22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Directorate for Social, Behavioral, and Economic Sciences</a:t>
            </a:r>
          </a:p>
          <a:p>
            <a:pPr marL="342900" indent="-342900">
              <a:lnSpc>
                <a:spcPts val="22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National Science Foundation</a:t>
            </a:r>
          </a:p>
          <a:p>
            <a:pPr marL="342900" indent="-342900">
              <a:lnSpc>
                <a:spcPts val="22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2415 Eisenhower Ave</a:t>
            </a:r>
          </a:p>
          <a:p>
            <a:pPr marL="342900" indent="-342900">
              <a:lnSpc>
                <a:spcPts val="22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Alexandria VA  22314  U.S.A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 marL="342900" indent="-342900">
              <a:lnSpc>
                <a:spcPts val="2200"/>
              </a:lnSpc>
              <a:spcBef>
                <a:spcPct val="20000"/>
              </a:spcBef>
            </a:pPr>
            <a:endParaRPr lang="en-US" sz="2800" b="1" dirty="0">
              <a:solidFill>
                <a:srgbClr val="339933"/>
              </a:solidFill>
              <a:latin typeface="Times New Roman" pitchFamily="18" charset="0"/>
            </a:endParaRPr>
          </a:p>
          <a:p>
            <a:pPr marL="342900" indent="-342900">
              <a:lnSpc>
                <a:spcPts val="22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16525" y="4760893"/>
            <a:ext cx="78726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Consult the NSF web site to identify program</a:t>
            </a:r>
            <a:br>
              <a:rPr lang="en-US" sz="2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officers for other programs or competitions.</a:t>
            </a:r>
          </a:p>
        </p:txBody>
      </p:sp>
    </p:spTree>
    <p:extLst>
      <p:ext uri="{BB962C8B-B14F-4D97-AF65-F5344CB8AC3E}">
        <p14:creationId xmlns:p14="http://schemas.microsoft.com/office/powerpoint/2010/main" val="213324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026"/>
          <p:cNvSpPr txBox="1">
            <a:spLocks noChangeArrowheads="1"/>
          </p:cNvSpPr>
          <p:nvPr/>
        </p:nvSpPr>
        <p:spPr>
          <a:xfrm>
            <a:off x="390659" y="228600"/>
            <a:ext cx="8382000" cy="11430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Directorates Are Divided into Divisions;</a:t>
            </a:r>
            <a:br>
              <a:rPr lang="en-US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Divisions Are Divided into Programs or Sections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1128699"/>
              </p:ext>
            </p:extLst>
          </p:nvPr>
        </p:nvGraphicFramePr>
        <p:xfrm>
          <a:off x="193196" y="1219200"/>
          <a:ext cx="8791575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3151995"/>
              </p:ext>
            </p:extLst>
          </p:nvPr>
        </p:nvGraphicFramePr>
        <p:xfrm>
          <a:off x="152400" y="3993843"/>
          <a:ext cx="2133600" cy="174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1085300992"/>
              </p:ext>
            </p:extLst>
          </p:nvPr>
        </p:nvGraphicFramePr>
        <p:xfrm>
          <a:off x="2438400" y="3883323"/>
          <a:ext cx="3048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5309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Core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3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NSF seeks to invest its funds in projects that best advance its goals.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NSF uses an organized process to determine how funds should be allocated.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Your job is to write a proposal that will make a strong and compelling case for helping NSF meet its goals.</a:t>
            </a:r>
          </a:p>
        </p:txBody>
      </p:sp>
    </p:spTree>
    <p:extLst>
      <p:ext uri="{BB962C8B-B14F-4D97-AF65-F5344CB8AC3E}">
        <p14:creationId xmlns:p14="http://schemas.microsoft.com/office/powerpoint/2010/main" val="75955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7392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NSF's First Strategic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Expand knowledge in science, engineering, and learning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Advance knowledge through investments in ideas, people, and infrastructure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Advance the practice of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2503" y="4876800"/>
            <a:ext cx="498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- NSF Strategic Plan for 2018-2022</a:t>
            </a:r>
          </a:p>
        </p:txBody>
      </p:sp>
    </p:spTree>
    <p:extLst>
      <p:ext uri="{BB962C8B-B14F-4D97-AF65-F5344CB8AC3E}">
        <p14:creationId xmlns:p14="http://schemas.microsoft.com/office/powerpoint/2010/main" val="338303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NSF's Second Strategic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Advance the capability of the nation to meet current and future challenges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Support research and promote partnerships to accelerate innovation and to provide new capabilities to meet pressing societal needs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Foster the growth of a more capable and diverse research workforce and advance the scientific and innovation skills of the 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5715000"/>
            <a:ext cx="498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- NSF Strategic Plan for 2018-2022</a:t>
            </a:r>
          </a:p>
        </p:txBody>
      </p:sp>
    </p:spTree>
    <p:extLst>
      <p:ext uri="{BB962C8B-B14F-4D97-AF65-F5344CB8AC3E}">
        <p14:creationId xmlns:p14="http://schemas.microsoft.com/office/powerpoint/2010/main" val="262032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 Funds </a:t>
            </a:r>
            <a:br>
              <a:rPr lang="en-US" sz="40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SCIENCE RESEARCH!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Basic research is situated in a theoretical framework</a:t>
            </a:r>
          </a:p>
          <a:p>
            <a:pPr>
              <a:spcBef>
                <a:spcPts val="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Basic research focuses on one or a few specific questions rooted in that framework</a:t>
            </a:r>
          </a:p>
          <a:p>
            <a:pPr>
              <a:spcBef>
                <a:spcPts val="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Basic research uses scientifically sound methods to explore viable answers to those questions</a:t>
            </a:r>
          </a:p>
          <a:p>
            <a:pPr>
              <a:spcBef>
                <a:spcPts val="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Basic research contributes 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generalizable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knowledge and advances 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9687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2754</Words>
  <Application>Microsoft Macintosh PowerPoint</Application>
  <PresentationFormat>On-screen Show (4:3)</PresentationFormat>
  <Paragraphs>400</Paragraphs>
  <Slides>45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Proposal-Writing Strategies for the National Science Foundation</vt:lpstr>
      <vt:lpstr>PowerPoint Presentation</vt:lpstr>
      <vt:lpstr>NSF is an Independent Agency of the Executive Branch of the U.S. Government</vt:lpstr>
      <vt:lpstr>PowerPoint Presentation</vt:lpstr>
      <vt:lpstr>PowerPoint Presentation</vt:lpstr>
      <vt:lpstr>Understand the Core Principles</vt:lpstr>
      <vt:lpstr>NSF's First Strategic Goal</vt:lpstr>
      <vt:lpstr>NSF's Second Strategic Goal</vt:lpstr>
      <vt:lpstr>NSF Funds  BASIC SCIENCE RESEARCH!</vt:lpstr>
      <vt:lpstr>As a result...</vt:lpstr>
      <vt:lpstr>Basic "vs." Applied Research</vt:lpstr>
      <vt:lpstr>How Do You Gain Access to Some of NSF’s Funds?</vt:lpstr>
      <vt:lpstr>In Addition to Its Standing Programs, NSF Has Many Special Funding Opportunities</vt:lpstr>
      <vt:lpstr>NSF's "Big Ideas"</vt:lpstr>
      <vt:lpstr>To Which Programs or Competitions Should You Apply?</vt:lpstr>
      <vt:lpstr>What Should Be in a Prospectus?</vt:lpstr>
      <vt:lpstr>Explore Co-Review Possibilities</vt:lpstr>
      <vt:lpstr>Obtaining Funding Is Like Entering a Diving Competition </vt:lpstr>
      <vt:lpstr>How Do You Learn the Rules?</vt:lpstr>
      <vt:lpstr>How Do You Earn the Highest Marks?</vt:lpstr>
      <vt:lpstr>How Do You Learn How a Competition Is Organized?</vt:lpstr>
      <vt:lpstr>How Do You Hone Skills, Correct Defects, and Do Your Best?</vt:lpstr>
      <vt:lpstr>What Does the Fact You're Competing for Funds Mean?</vt:lpstr>
      <vt:lpstr>Strategies for Preparing Proposals for NSF </vt:lpstr>
      <vt:lpstr>What Is the Crucial Ratio for a Program Officer?</vt:lpstr>
      <vt:lpstr>What Kind of "Bang" Is an NSF Program Officer Looking For?</vt:lpstr>
      <vt:lpstr>What Is the Crucial Ratio for a Program Officer?</vt:lpstr>
      <vt:lpstr>At NSF, Decisions Will Be Based on the NSF Merit Review Criteria</vt:lpstr>
      <vt:lpstr>Merit Review Principles</vt:lpstr>
      <vt:lpstr>Merit Review Criteria</vt:lpstr>
      <vt:lpstr>Examples of Broader Impacts</vt:lpstr>
      <vt:lpstr>Elements for Consideration for Both IM and BI Criteria - 1</vt:lpstr>
      <vt:lpstr>Elements for Consideration for Both IM and BI Criteria - 2</vt:lpstr>
      <vt:lpstr>Elements for Consideration for Both IM and BI Criteria - 3</vt:lpstr>
      <vt:lpstr>NSF Merit Review Criteria Summary</vt:lpstr>
      <vt:lpstr>What’s Included in a Competitive NSF Research Proposal?</vt:lpstr>
      <vt:lpstr>When You Prepare a Proposal, Think Like Those Who Will Evaluate It</vt:lpstr>
      <vt:lpstr>Additional Things to Consider When Preparing an NSF Proposal</vt:lpstr>
      <vt:lpstr>What Expenses Should Be Listed in a Budget?</vt:lpstr>
      <vt:lpstr>Take Data Management Seriously</vt:lpstr>
      <vt:lpstr>What If Your  Proposal Is Declined?</vt:lpstr>
      <vt:lpstr>Speaking of Time…  A Suggested Timeline for Developing Proposals</vt:lpstr>
      <vt:lpstr>Above All Else, Be Persistent!</vt:lpstr>
      <vt:lpstr>The NSF Staff Is at Your Service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Proposal-Writing Strategies for the National Science Foundation</dc:title>
  <dc:creator>Baerwald, Thomas J.</dc:creator>
  <cp:lastModifiedBy>Jason Hale</cp:lastModifiedBy>
  <cp:revision>32</cp:revision>
  <cp:lastPrinted>2018-10-16T17:39:20Z</cp:lastPrinted>
  <dcterms:created xsi:type="dcterms:W3CDTF">2018-10-15T19:46:54Z</dcterms:created>
  <dcterms:modified xsi:type="dcterms:W3CDTF">2018-10-17T16:57:20Z</dcterms:modified>
</cp:coreProperties>
</file>