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13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67" autoAdjust="0"/>
    <p:restoredTop sz="94627"/>
  </p:normalViewPr>
  <p:slideViewPr>
    <p:cSldViewPr snapToGrid="0" snapToObjects="1">
      <p:cViewPr varScale="1">
        <p:scale>
          <a:sx n="93" d="100"/>
          <a:sy n="93" d="100"/>
        </p:scale>
        <p:origin x="624" y="208"/>
      </p:cViewPr>
      <p:guideLst>
        <p:guide orient="horz" pos="3513"/>
        <p:guide pos="3840"/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3DAE29-E83C-F14E-A97A-ADE1227C4E96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AE2AD68C-AD9E-B240-9483-FCF0EA3466D6}">
      <dgm:prSet phldrT="[Text]"/>
      <dgm:spPr>
        <a:solidFill>
          <a:srgbClr val="FF0000">
            <a:alpha val="74000"/>
          </a:srgbClr>
        </a:solidFill>
      </dgm:spPr>
      <dgm:t>
        <a:bodyPr/>
        <a:lstStyle/>
        <a:p>
          <a:r>
            <a:rPr lang="en-US" dirty="0"/>
            <a:t>PIs &amp; Participants</a:t>
          </a:r>
          <a:br>
            <a:rPr lang="en-US" dirty="0"/>
          </a:br>
          <a:br>
            <a:rPr lang="en-US" dirty="0"/>
          </a:br>
          <a:r>
            <a:rPr lang="en-US" dirty="0"/>
            <a:t>UM/Oxford </a:t>
          </a:r>
          <a:br>
            <a:rPr lang="en-US" dirty="0"/>
          </a:br>
          <a:r>
            <a:rPr lang="en-US" dirty="0"/>
            <a:t>FC Leads</a:t>
          </a:r>
        </a:p>
      </dgm:t>
    </dgm:pt>
    <dgm:pt modelId="{6B509EAC-349A-C148-92EA-1ACD9E036B6D}" type="parTrans" cxnId="{9EFC939C-5E26-8A4D-BA24-99B77F500F96}">
      <dgm:prSet/>
      <dgm:spPr/>
      <dgm:t>
        <a:bodyPr/>
        <a:lstStyle/>
        <a:p>
          <a:endParaRPr lang="en-US"/>
        </a:p>
      </dgm:t>
    </dgm:pt>
    <dgm:pt modelId="{7288B697-1C9F-F644-A29D-DA7286B724DE}" type="sibTrans" cxnId="{9EFC939C-5E26-8A4D-BA24-99B77F500F96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E0C0B9E9-2C0D-0F4F-807F-C7667FEF4C94}">
      <dgm:prSet phldrT="[Text]"/>
      <dgm:spPr>
        <a:solidFill>
          <a:srgbClr val="FF0000">
            <a:alpha val="74000"/>
          </a:srgbClr>
        </a:solidFill>
      </dgm:spPr>
      <dgm:t>
        <a:bodyPr/>
        <a:lstStyle/>
        <a:p>
          <a:r>
            <a:rPr lang="en-US" dirty="0"/>
            <a:t>Departmental Chair(s) and School Dean(s)</a:t>
          </a:r>
        </a:p>
      </dgm:t>
    </dgm:pt>
    <dgm:pt modelId="{256CBC1B-4C9C-7C46-ABAD-A675BBE99ED7}" type="parTrans" cxnId="{4A3D9DF7-E8E2-8E44-816E-7C0BFD37ED23}">
      <dgm:prSet/>
      <dgm:spPr/>
      <dgm:t>
        <a:bodyPr/>
        <a:lstStyle/>
        <a:p>
          <a:endParaRPr lang="en-US"/>
        </a:p>
      </dgm:t>
    </dgm:pt>
    <dgm:pt modelId="{87EC9C02-6161-5242-8237-F750C3DB6C54}" type="sibTrans" cxnId="{4A3D9DF7-E8E2-8E44-816E-7C0BFD37ED23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A3AB7055-FF94-DB49-A171-981851EFF96E}">
      <dgm:prSet phldrT="[Text]" custT="1"/>
      <dgm:spPr>
        <a:solidFill>
          <a:srgbClr val="FF0000">
            <a:alpha val="74000"/>
          </a:srgbClr>
        </a:solidFill>
      </dgm:spPr>
      <dgm:t>
        <a:bodyPr/>
        <a:lstStyle/>
        <a:p>
          <a:r>
            <a:rPr lang="en-US" sz="1000" dirty="0"/>
            <a:t>FC RA</a:t>
          </a:r>
          <a:br>
            <a:rPr lang="en-US" sz="1000" dirty="0"/>
          </a:br>
          <a:br>
            <a:rPr lang="en-US" sz="1000" dirty="0"/>
          </a:br>
          <a:r>
            <a:rPr lang="en-US" sz="1000" dirty="0"/>
            <a:t>Kendra</a:t>
          </a:r>
          <a:br>
            <a:rPr lang="en-US" sz="1000" dirty="0"/>
          </a:br>
          <a:r>
            <a:rPr lang="en-US" sz="1000" dirty="0" err="1"/>
            <a:t>Sampey</a:t>
          </a:r>
          <a:endParaRPr lang="en-US" sz="1000" dirty="0"/>
        </a:p>
      </dgm:t>
    </dgm:pt>
    <dgm:pt modelId="{D969224B-4529-D14D-B234-C5007044EF35}" type="parTrans" cxnId="{B4D7B10D-068E-D449-9942-FC7A527893DA}">
      <dgm:prSet/>
      <dgm:spPr/>
      <dgm:t>
        <a:bodyPr/>
        <a:lstStyle/>
        <a:p>
          <a:endParaRPr lang="en-US"/>
        </a:p>
      </dgm:t>
    </dgm:pt>
    <dgm:pt modelId="{90A2F437-7927-FB4B-984D-6BC108BFD325}" type="sibTrans" cxnId="{B4D7B10D-068E-D449-9942-FC7A527893D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AE3054AB-0F2F-604D-9C35-F98F129A6BEF}">
      <dgm:prSet/>
      <dgm:spPr>
        <a:solidFill>
          <a:srgbClr val="FF0000">
            <a:alpha val="74000"/>
          </a:srgbClr>
        </a:solidFill>
      </dgm:spPr>
      <dgm:t>
        <a:bodyPr/>
        <a:lstStyle/>
        <a:p>
          <a:r>
            <a:rPr lang="en-US" dirty="0"/>
            <a:t>AOR</a:t>
          </a:r>
          <a:br>
            <a:rPr lang="en-US" dirty="0"/>
          </a:br>
          <a:r>
            <a:rPr lang="en-US" dirty="0"/>
            <a:t>Melissa HP</a:t>
          </a:r>
        </a:p>
      </dgm:t>
    </dgm:pt>
    <dgm:pt modelId="{7F0A0665-FBD2-AA4B-8395-46546A8C184E}" type="parTrans" cxnId="{09B0768E-6A75-8E4F-9A10-9985FAD6E3F9}">
      <dgm:prSet/>
      <dgm:spPr/>
      <dgm:t>
        <a:bodyPr/>
        <a:lstStyle/>
        <a:p>
          <a:endParaRPr lang="en-US"/>
        </a:p>
      </dgm:t>
    </dgm:pt>
    <dgm:pt modelId="{A35E0B1F-2DAB-FB48-9901-EA53365C5A5B}" type="sibTrans" cxnId="{09B0768E-6A75-8E4F-9A10-9985FAD6E3F9}">
      <dgm:prSet/>
      <dgm:spPr/>
      <dgm:t>
        <a:bodyPr/>
        <a:lstStyle/>
        <a:p>
          <a:endParaRPr lang="en-US"/>
        </a:p>
      </dgm:t>
    </dgm:pt>
    <dgm:pt modelId="{6CB89B10-C815-8D47-91E1-6AEF7EAAFB49}" type="pres">
      <dgm:prSet presAssocID="{053DAE29-E83C-F14E-A97A-ADE1227C4E96}" presName="Name0" presStyleCnt="0">
        <dgm:presLayoutVars>
          <dgm:dir/>
          <dgm:resizeHandles val="exact"/>
        </dgm:presLayoutVars>
      </dgm:prSet>
      <dgm:spPr/>
    </dgm:pt>
    <dgm:pt modelId="{3ABA9D7F-58C3-7146-B8D3-FA85A8863FDF}" type="pres">
      <dgm:prSet presAssocID="{AE2AD68C-AD9E-B240-9483-FCF0EA3466D6}" presName="node" presStyleLbl="node1" presStyleIdx="0" presStyleCnt="4" custScaleX="113134" custScaleY="81717" custLinFactNeighborX="3521">
        <dgm:presLayoutVars>
          <dgm:bulletEnabled val="1"/>
        </dgm:presLayoutVars>
      </dgm:prSet>
      <dgm:spPr/>
    </dgm:pt>
    <dgm:pt modelId="{BCF34950-1569-D244-9588-7DBADB9A9EFB}" type="pres">
      <dgm:prSet presAssocID="{7288B697-1C9F-F644-A29D-DA7286B724DE}" presName="sibTrans" presStyleLbl="sibTrans2D1" presStyleIdx="0" presStyleCnt="3"/>
      <dgm:spPr/>
    </dgm:pt>
    <dgm:pt modelId="{47BAD285-95C7-BC40-9028-B68EE0A78E2B}" type="pres">
      <dgm:prSet presAssocID="{7288B697-1C9F-F644-A29D-DA7286B724DE}" presName="connectorText" presStyleLbl="sibTrans2D1" presStyleIdx="0" presStyleCnt="3"/>
      <dgm:spPr/>
    </dgm:pt>
    <dgm:pt modelId="{70B80B8E-1AF0-D141-866B-C62841717867}" type="pres">
      <dgm:prSet presAssocID="{E0C0B9E9-2C0D-0F4F-807F-C7667FEF4C94}" presName="node" presStyleLbl="node1" presStyleIdx="1" presStyleCnt="4" custScaleX="95142" custScaleY="82720">
        <dgm:presLayoutVars>
          <dgm:bulletEnabled val="1"/>
        </dgm:presLayoutVars>
      </dgm:prSet>
      <dgm:spPr/>
    </dgm:pt>
    <dgm:pt modelId="{E54D2881-69FE-A143-9E99-38BE10F8FF6F}" type="pres">
      <dgm:prSet presAssocID="{87EC9C02-6161-5242-8237-F750C3DB6C54}" presName="sibTrans" presStyleLbl="sibTrans2D1" presStyleIdx="1" presStyleCnt="3"/>
      <dgm:spPr/>
    </dgm:pt>
    <dgm:pt modelId="{22E9F06E-5F47-9946-944B-80D2CBAAE196}" type="pres">
      <dgm:prSet presAssocID="{87EC9C02-6161-5242-8237-F750C3DB6C54}" presName="connectorText" presStyleLbl="sibTrans2D1" presStyleIdx="1" presStyleCnt="3"/>
      <dgm:spPr/>
    </dgm:pt>
    <dgm:pt modelId="{126748FF-D572-2A4A-87F1-9EFAC3114F75}" type="pres">
      <dgm:prSet presAssocID="{A3AB7055-FF94-DB49-A171-981851EFF96E}" presName="node" presStyleLbl="node1" presStyleIdx="2" presStyleCnt="4" custScaleX="76973" custScaleY="84113">
        <dgm:presLayoutVars>
          <dgm:bulletEnabled val="1"/>
        </dgm:presLayoutVars>
      </dgm:prSet>
      <dgm:spPr/>
    </dgm:pt>
    <dgm:pt modelId="{F8B0F839-E38C-4446-A2B8-B324545CC5A7}" type="pres">
      <dgm:prSet presAssocID="{90A2F437-7927-FB4B-984D-6BC108BFD325}" presName="sibTrans" presStyleLbl="sibTrans2D1" presStyleIdx="2" presStyleCnt="3"/>
      <dgm:spPr/>
    </dgm:pt>
    <dgm:pt modelId="{6B3044B5-6F90-9046-BE79-12E89A235A85}" type="pres">
      <dgm:prSet presAssocID="{90A2F437-7927-FB4B-984D-6BC108BFD325}" presName="connectorText" presStyleLbl="sibTrans2D1" presStyleIdx="2" presStyleCnt="3"/>
      <dgm:spPr/>
    </dgm:pt>
    <dgm:pt modelId="{5F3FD8C7-6D68-0843-A3A8-226B9383F13C}" type="pres">
      <dgm:prSet presAssocID="{AE3054AB-0F2F-604D-9C35-F98F129A6BEF}" presName="node" presStyleLbl="node1" presStyleIdx="3" presStyleCnt="4" custScaleX="89345" custScaleY="83356">
        <dgm:presLayoutVars>
          <dgm:bulletEnabled val="1"/>
        </dgm:presLayoutVars>
      </dgm:prSet>
      <dgm:spPr/>
    </dgm:pt>
  </dgm:ptLst>
  <dgm:cxnLst>
    <dgm:cxn modelId="{B4D7B10D-068E-D449-9942-FC7A527893DA}" srcId="{053DAE29-E83C-F14E-A97A-ADE1227C4E96}" destId="{A3AB7055-FF94-DB49-A171-981851EFF96E}" srcOrd="2" destOrd="0" parTransId="{D969224B-4529-D14D-B234-C5007044EF35}" sibTransId="{90A2F437-7927-FB4B-984D-6BC108BFD325}"/>
    <dgm:cxn modelId="{BD9F5A2C-2DC6-134E-8B3E-4C396AA712FB}" type="presOf" srcId="{87EC9C02-6161-5242-8237-F750C3DB6C54}" destId="{E54D2881-69FE-A143-9E99-38BE10F8FF6F}" srcOrd="0" destOrd="0" presId="urn:microsoft.com/office/officeart/2005/8/layout/process1"/>
    <dgm:cxn modelId="{B07F1253-556D-CE4C-ABFC-747DC92A9712}" type="presOf" srcId="{90A2F437-7927-FB4B-984D-6BC108BFD325}" destId="{F8B0F839-E38C-4446-A2B8-B324545CC5A7}" srcOrd="0" destOrd="0" presId="urn:microsoft.com/office/officeart/2005/8/layout/process1"/>
    <dgm:cxn modelId="{220A457B-FC7A-6643-8AAC-19E93F690993}" type="presOf" srcId="{AE2AD68C-AD9E-B240-9483-FCF0EA3466D6}" destId="{3ABA9D7F-58C3-7146-B8D3-FA85A8863FDF}" srcOrd="0" destOrd="0" presId="urn:microsoft.com/office/officeart/2005/8/layout/process1"/>
    <dgm:cxn modelId="{D68C927B-7752-344F-B135-A0516455C673}" type="presOf" srcId="{AE3054AB-0F2F-604D-9C35-F98F129A6BEF}" destId="{5F3FD8C7-6D68-0843-A3A8-226B9383F13C}" srcOrd="0" destOrd="0" presId="urn:microsoft.com/office/officeart/2005/8/layout/process1"/>
    <dgm:cxn modelId="{09B0768E-6A75-8E4F-9A10-9985FAD6E3F9}" srcId="{053DAE29-E83C-F14E-A97A-ADE1227C4E96}" destId="{AE3054AB-0F2F-604D-9C35-F98F129A6BEF}" srcOrd="3" destOrd="0" parTransId="{7F0A0665-FBD2-AA4B-8395-46546A8C184E}" sibTransId="{A35E0B1F-2DAB-FB48-9901-EA53365C5A5B}"/>
    <dgm:cxn modelId="{0E2B999A-0169-574D-99AD-CF9C493909DA}" type="presOf" srcId="{87EC9C02-6161-5242-8237-F750C3DB6C54}" destId="{22E9F06E-5F47-9946-944B-80D2CBAAE196}" srcOrd="1" destOrd="0" presId="urn:microsoft.com/office/officeart/2005/8/layout/process1"/>
    <dgm:cxn modelId="{9EFC939C-5E26-8A4D-BA24-99B77F500F96}" srcId="{053DAE29-E83C-F14E-A97A-ADE1227C4E96}" destId="{AE2AD68C-AD9E-B240-9483-FCF0EA3466D6}" srcOrd="0" destOrd="0" parTransId="{6B509EAC-349A-C148-92EA-1ACD9E036B6D}" sibTransId="{7288B697-1C9F-F644-A29D-DA7286B724DE}"/>
    <dgm:cxn modelId="{7FAB18AE-DA3F-8C40-B2AD-1B8FD607836C}" type="presOf" srcId="{90A2F437-7927-FB4B-984D-6BC108BFD325}" destId="{6B3044B5-6F90-9046-BE79-12E89A235A85}" srcOrd="1" destOrd="0" presId="urn:microsoft.com/office/officeart/2005/8/layout/process1"/>
    <dgm:cxn modelId="{A7DFC6B5-521B-C642-9A95-B7F5A855C897}" type="presOf" srcId="{A3AB7055-FF94-DB49-A171-981851EFF96E}" destId="{126748FF-D572-2A4A-87F1-9EFAC3114F75}" srcOrd="0" destOrd="0" presId="urn:microsoft.com/office/officeart/2005/8/layout/process1"/>
    <dgm:cxn modelId="{528951B7-55C8-244E-8EE2-A20A3AFE93C7}" type="presOf" srcId="{7288B697-1C9F-F644-A29D-DA7286B724DE}" destId="{BCF34950-1569-D244-9588-7DBADB9A9EFB}" srcOrd="0" destOrd="0" presId="urn:microsoft.com/office/officeart/2005/8/layout/process1"/>
    <dgm:cxn modelId="{F98BBDBF-3EC8-EF47-A363-643DA8BD87A1}" type="presOf" srcId="{7288B697-1C9F-F644-A29D-DA7286B724DE}" destId="{47BAD285-95C7-BC40-9028-B68EE0A78E2B}" srcOrd="1" destOrd="0" presId="urn:microsoft.com/office/officeart/2005/8/layout/process1"/>
    <dgm:cxn modelId="{CD7FE1C0-B4B6-B647-AC75-BB2620612CA2}" type="presOf" srcId="{E0C0B9E9-2C0D-0F4F-807F-C7667FEF4C94}" destId="{70B80B8E-1AF0-D141-866B-C62841717867}" srcOrd="0" destOrd="0" presId="urn:microsoft.com/office/officeart/2005/8/layout/process1"/>
    <dgm:cxn modelId="{E0E12BF1-13CA-F043-905B-AEC5D17B37F3}" type="presOf" srcId="{053DAE29-E83C-F14E-A97A-ADE1227C4E96}" destId="{6CB89B10-C815-8D47-91E1-6AEF7EAAFB49}" srcOrd="0" destOrd="0" presId="urn:microsoft.com/office/officeart/2005/8/layout/process1"/>
    <dgm:cxn modelId="{4A3D9DF7-E8E2-8E44-816E-7C0BFD37ED23}" srcId="{053DAE29-E83C-F14E-A97A-ADE1227C4E96}" destId="{E0C0B9E9-2C0D-0F4F-807F-C7667FEF4C94}" srcOrd="1" destOrd="0" parTransId="{256CBC1B-4C9C-7C46-ABAD-A675BBE99ED7}" sibTransId="{87EC9C02-6161-5242-8237-F750C3DB6C54}"/>
    <dgm:cxn modelId="{0B61DE44-7BDB-9C48-9ADA-CD7804756374}" type="presParOf" srcId="{6CB89B10-C815-8D47-91E1-6AEF7EAAFB49}" destId="{3ABA9D7F-58C3-7146-B8D3-FA85A8863FDF}" srcOrd="0" destOrd="0" presId="urn:microsoft.com/office/officeart/2005/8/layout/process1"/>
    <dgm:cxn modelId="{A5DD07B0-3D54-FA40-84E1-E2A52FAE128D}" type="presParOf" srcId="{6CB89B10-C815-8D47-91E1-6AEF7EAAFB49}" destId="{BCF34950-1569-D244-9588-7DBADB9A9EFB}" srcOrd="1" destOrd="0" presId="urn:microsoft.com/office/officeart/2005/8/layout/process1"/>
    <dgm:cxn modelId="{4ACCA5DC-1BF8-D649-A1B8-20436379DB55}" type="presParOf" srcId="{BCF34950-1569-D244-9588-7DBADB9A9EFB}" destId="{47BAD285-95C7-BC40-9028-B68EE0A78E2B}" srcOrd="0" destOrd="0" presId="urn:microsoft.com/office/officeart/2005/8/layout/process1"/>
    <dgm:cxn modelId="{279705CE-B165-CA4C-8ED0-7AED40C30FA2}" type="presParOf" srcId="{6CB89B10-C815-8D47-91E1-6AEF7EAAFB49}" destId="{70B80B8E-1AF0-D141-866B-C62841717867}" srcOrd="2" destOrd="0" presId="urn:microsoft.com/office/officeart/2005/8/layout/process1"/>
    <dgm:cxn modelId="{3F9C50AA-1A53-2B48-935C-46DBE311499E}" type="presParOf" srcId="{6CB89B10-C815-8D47-91E1-6AEF7EAAFB49}" destId="{E54D2881-69FE-A143-9E99-38BE10F8FF6F}" srcOrd="3" destOrd="0" presId="urn:microsoft.com/office/officeart/2005/8/layout/process1"/>
    <dgm:cxn modelId="{12C69EF4-993D-6546-941F-E2D095AFCFA2}" type="presParOf" srcId="{E54D2881-69FE-A143-9E99-38BE10F8FF6F}" destId="{22E9F06E-5F47-9946-944B-80D2CBAAE196}" srcOrd="0" destOrd="0" presId="urn:microsoft.com/office/officeart/2005/8/layout/process1"/>
    <dgm:cxn modelId="{BE724B41-2A71-6C40-8E3C-D0CD24110939}" type="presParOf" srcId="{6CB89B10-C815-8D47-91E1-6AEF7EAAFB49}" destId="{126748FF-D572-2A4A-87F1-9EFAC3114F75}" srcOrd="4" destOrd="0" presId="urn:microsoft.com/office/officeart/2005/8/layout/process1"/>
    <dgm:cxn modelId="{97549A72-8640-6A43-B37C-57AFEE845A4A}" type="presParOf" srcId="{6CB89B10-C815-8D47-91E1-6AEF7EAAFB49}" destId="{F8B0F839-E38C-4446-A2B8-B324545CC5A7}" srcOrd="5" destOrd="0" presId="urn:microsoft.com/office/officeart/2005/8/layout/process1"/>
    <dgm:cxn modelId="{1CF2A966-6E5C-6348-9B53-2C5645434F8C}" type="presParOf" srcId="{F8B0F839-E38C-4446-A2B8-B324545CC5A7}" destId="{6B3044B5-6F90-9046-BE79-12E89A235A85}" srcOrd="0" destOrd="0" presId="urn:microsoft.com/office/officeart/2005/8/layout/process1"/>
    <dgm:cxn modelId="{444680E1-78D6-574F-A8EE-3F323221F3D3}" type="presParOf" srcId="{6CB89B10-C815-8D47-91E1-6AEF7EAAFB49}" destId="{5F3FD8C7-6D68-0843-A3A8-226B9383F13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7E0E1A-14AD-AA4C-AC20-DEE7C1E012DF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D138A108-F2AE-A544-B2EF-B2652E731763}">
      <dgm:prSet phldrT="[Text]" custT="1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en-US" sz="1000" dirty="0"/>
            <a:t>PIs &amp; Participants</a:t>
          </a:r>
          <a:br>
            <a:rPr lang="en-US" sz="1000" dirty="0"/>
          </a:br>
          <a:br>
            <a:rPr lang="en-US" sz="1000" dirty="0"/>
          </a:br>
          <a:r>
            <a:rPr lang="en-US" sz="1000" dirty="0"/>
            <a:t>UM/Oxford </a:t>
          </a:r>
          <a:br>
            <a:rPr lang="en-US" sz="1000" dirty="0"/>
          </a:br>
          <a:r>
            <a:rPr lang="en-US" sz="1000" dirty="0"/>
            <a:t>FC Leads</a:t>
          </a:r>
        </a:p>
      </dgm:t>
    </dgm:pt>
    <dgm:pt modelId="{02D55B43-3882-7942-941E-9BCDCDE7B0E9}" type="parTrans" cxnId="{B8C10348-A300-624B-9530-61C0370314C1}">
      <dgm:prSet/>
      <dgm:spPr/>
      <dgm:t>
        <a:bodyPr/>
        <a:lstStyle/>
        <a:p>
          <a:endParaRPr lang="en-US"/>
        </a:p>
      </dgm:t>
    </dgm:pt>
    <dgm:pt modelId="{457F054C-4F6B-5244-884C-0A11014D2FE7}" type="sibTrans" cxnId="{B8C10348-A300-624B-9530-61C0370314C1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01888D5D-C789-D04C-85A5-5AAD6688C2C3}">
      <dgm:prSet phldrT="[Text]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en-US" dirty="0"/>
            <a:t>Departmental and School Dean(s)</a:t>
          </a:r>
        </a:p>
      </dgm:t>
    </dgm:pt>
    <dgm:pt modelId="{DADC7326-80A0-8B46-B0C5-377B8244C834}" type="parTrans" cxnId="{12DE8747-FCC0-4F41-BCBE-7D516ABFDBD5}">
      <dgm:prSet/>
      <dgm:spPr/>
      <dgm:t>
        <a:bodyPr/>
        <a:lstStyle/>
        <a:p>
          <a:endParaRPr lang="en-US"/>
        </a:p>
      </dgm:t>
    </dgm:pt>
    <dgm:pt modelId="{80FDA15D-EF57-1F45-8ECA-3ED03AD2BD19}" type="sibTrans" cxnId="{12DE8747-FCC0-4F41-BCBE-7D516ABFDBD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968A7E59-8496-9840-816A-B8077537E4C7}">
      <dgm:prSet phldrT="[Text]"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en-US" dirty="0"/>
            <a:t>Assigned School or SPA RA</a:t>
          </a:r>
        </a:p>
      </dgm:t>
    </dgm:pt>
    <dgm:pt modelId="{B57CAFC2-A5DC-AC47-BC72-BE457431B40C}" type="parTrans" cxnId="{34FBEBA2-BDAD-FA45-B66C-9BAEFF80FB30}">
      <dgm:prSet/>
      <dgm:spPr/>
      <dgm:t>
        <a:bodyPr/>
        <a:lstStyle/>
        <a:p>
          <a:endParaRPr lang="en-US"/>
        </a:p>
      </dgm:t>
    </dgm:pt>
    <dgm:pt modelId="{0CE36A92-1FC0-CE48-AF30-E29BA1E51620}" type="sibTrans" cxnId="{34FBEBA2-BDAD-FA45-B66C-9BAEFF80FB30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US"/>
        </a:p>
      </dgm:t>
    </dgm:pt>
    <dgm:pt modelId="{EFC3D32E-E260-444C-A5CD-188CEA8EBAF9}">
      <dgm:prSet/>
      <dgm:spPr>
        <a:solidFill>
          <a:schemeClr val="accent1">
            <a:hueOff val="0"/>
            <a:satOff val="0"/>
            <a:lumOff val="0"/>
            <a:alpha val="74000"/>
          </a:schemeClr>
        </a:solidFill>
      </dgm:spPr>
      <dgm:t>
        <a:bodyPr/>
        <a:lstStyle/>
        <a:p>
          <a:r>
            <a:rPr lang="en-US" dirty="0"/>
            <a:t>AOR</a:t>
          </a:r>
          <a:br>
            <a:rPr lang="en-US" dirty="0"/>
          </a:br>
          <a:r>
            <a:rPr lang="en-US" dirty="0"/>
            <a:t>Melissa HP</a:t>
          </a:r>
        </a:p>
      </dgm:t>
    </dgm:pt>
    <dgm:pt modelId="{03249A48-9BDB-784C-B1CD-494B9154FF37}" type="parTrans" cxnId="{8A868785-237D-154E-8493-0D5775B782CC}">
      <dgm:prSet/>
      <dgm:spPr/>
      <dgm:t>
        <a:bodyPr/>
        <a:lstStyle/>
        <a:p>
          <a:endParaRPr lang="en-US"/>
        </a:p>
      </dgm:t>
    </dgm:pt>
    <dgm:pt modelId="{CC3CFFC9-A47F-B049-A806-16AFD6F7D6E4}" type="sibTrans" cxnId="{8A868785-237D-154E-8493-0D5775B782CC}">
      <dgm:prSet/>
      <dgm:spPr/>
      <dgm:t>
        <a:bodyPr/>
        <a:lstStyle/>
        <a:p>
          <a:endParaRPr lang="en-US"/>
        </a:p>
      </dgm:t>
    </dgm:pt>
    <dgm:pt modelId="{BFA04858-46F0-294C-935E-E411AB099EBB}" type="pres">
      <dgm:prSet presAssocID="{ED7E0E1A-14AD-AA4C-AC20-DEE7C1E012DF}" presName="Name0" presStyleCnt="0">
        <dgm:presLayoutVars>
          <dgm:dir/>
          <dgm:resizeHandles val="exact"/>
        </dgm:presLayoutVars>
      </dgm:prSet>
      <dgm:spPr/>
    </dgm:pt>
    <dgm:pt modelId="{304CE141-EA0B-F64A-AFAB-75F0DAA830C7}" type="pres">
      <dgm:prSet presAssocID="{D138A108-F2AE-A544-B2EF-B2652E731763}" presName="node" presStyleLbl="node1" presStyleIdx="0" presStyleCnt="4">
        <dgm:presLayoutVars>
          <dgm:bulletEnabled val="1"/>
        </dgm:presLayoutVars>
      </dgm:prSet>
      <dgm:spPr/>
    </dgm:pt>
    <dgm:pt modelId="{14A35F77-2F9D-6F49-98AF-F0C26A142625}" type="pres">
      <dgm:prSet presAssocID="{457F054C-4F6B-5244-884C-0A11014D2FE7}" presName="sibTrans" presStyleLbl="sibTrans2D1" presStyleIdx="0" presStyleCnt="3"/>
      <dgm:spPr/>
    </dgm:pt>
    <dgm:pt modelId="{226DD49E-DB32-4444-8E8E-CA3DB7084CFD}" type="pres">
      <dgm:prSet presAssocID="{457F054C-4F6B-5244-884C-0A11014D2FE7}" presName="connectorText" presStyleLbl="sibTrans2D1" presStyleIdx="0" presStyleCnt="3"/>
      <dgm:spPr/>
    </dgm:pt>
    <dgm:pt modelId="{59D4947E-D46D-314D-B125-09BFEC9C942D}" type="pres">
      <dgm:prSet presAssocID="{01888D5D-C789-D04C-85A5-5AAD6688C2C3}" presName="node" presStyleLbl="node1" presStyleIdx="1" presStyleCnt="4">
        <dgm:presLayoutVars>
          <dgm:bulletEnabled val="1"/>
        </dgm:presLayoutVars>
      </dgm:prSet>
      <dgm:spPr/>
    </dgm:pt>
    <dgm:pt modelId="{26B88EC7-31C9-A147-9DFE-DBA672E1A51E}" type="pres">
      <dgm:prSet presAssocID="{80FDA15D-EF57-1F45-8ECA-3ED03AD2BD19}" presName="sibTrans" presStyleLbl="sibTrans2D1" presStyleIdx="1" presStyleCnt="3"/>
      <dgm:spPr/>
    </dgm:pt>
    <dgm:pt modelId="{25969AFB-F4D6-1747-A63F-4605FE64D7BA}" type="pres">
      <dgm:prSet presAssocID="{80FDA15D-EF57-1F45-8ECA-3ED03AD2BD19}" presName="connectorText" presStyleLbl="sibTrans2D1" presStyleIdx="1" presStyleCnt="3"/>
      <dgm:spPr/>
    </dgm:pt>
    <dgm:pt modelId="{089814DF-95C2-E742-A22F-4BA357AC287F}" type="pres">
      <dgm:prSet presAssocID="{968A7E59-8496-9840-816A-B8077537E4C7}" presName="node" presStyleLbl="node1" presStyleIdx="2" presStyleCnt="4">
        <dgm:presLayoutVars>
          <dgm:bulletEnabled val="1"/>
        </dgm:presLayoutVars>
      </dgm:prSet>
      <dgm:spPr/>
    </dgm:pt>
    <dgm:pt modelId="{9BD3791D-6BAC-F341-A2DF-6890EBB58BEC}" type="pres">
      <dgm:prSet presAssocID="{0CE36A92-1FC0-CE48-AF30-E29BA1E51620}" presName="sibTrans" presStyleLbl="sibTrans2D1" presStyleIdx="2" presStyleCnt="3"/>
      <dgm:spPr/>
    </dgm:pt>
    <dgm:pt modelId="{266330D6-919B-BB41-8D4D-8FA1DDB69A5D}" type="pres">
      <dgm:prSet presAssocID="{0CE36A92-1FC0-CE48-AF30-E29BA1E51620}" presName="connectorText" presStyleLbl="sibTrans2D1" presStyleIdx="2" presStyleCnt="3"/>
      <dgm:spPr/>
    </dgm:pt>
    <dgm:pt modelId="{DB9F3D1E-250E-454C-B75B-295709BB9A86}" type="pres">
      <dgm:prSet presAssocID="{EFC3D32E-E260-444C-A5CD-188CEA8EBAF9}" presName="node" presStyleLbl="node1" presStyleIdx="3" presStyleCnt="4" custScaleX="91504" custScaleY="85364">
        <dgm:presLayoutVars>
          <dgm:bulletEnabled val="1"/>
        </dgm:presLayoutVars>
      </dgm:prSet>
      <dgm:spPr/>
    </dgm:pt>
  </dgm:ptLst>
  <dgm:cxnLst>
    <dgm:cxn modelId="{EC0ACF1B-C3AF-1043-A696-F1D56F6D9C6B}" type="presOf" srcId="{D138A108-F2AE-A544-B2EF-B2652E731763}" destId="{304CE141-EA0B-F64A-AFAB-75F0DAA830C7}" srcOrd="0" destOrd="0" presId="urn:microsoft.com/office/officeart/2005/8/layout/process1"/>
    <dgm:cxn modelId="{DCF3BF2D-99AF-8A4E-91B5-72F02A2C99B1}" type="presOf" srcId="{ED7E0E1A-14AD-AA4C-AC20-DEE7C1E012DF}" destId="{BFA04858-46F0-294C-935E-E411AB099EBB}" srcOrd="0" destOrd="0" presId="urn:microsoft.com/office/officeart/2005/8/layout/process1"/>
    <dgm:cxn modelId="{8A9F6E38-2612-1F48-B95A-695AB3BB0C5B}" type="presOf" srcId="{80FDA15D-EF57-1F45-8ECA-3ED03AD2BD19}" destId="{25969AFB-F4D6-1747-A63F-4605FE64D7BA}" srcOrd="1" destOrd="0" presId="urn:microsoft.com/office/officeart/2005/8/layout/process1"/>
    <dgm:cxn modelId="{8E9BD338-AB38-D540-833C-B0C8280C3860}" type="presOf" srcId="{457F054C-4F6B-5244-884C-0A11014D2FE7}" destId="{226DD49E-DB32-4444-8E8E-CA3DB7084CFD}" srcOrd="1" destOrd="0" presId="urn:microsoft.com/office/officeart/2005/8/layout/process1"/>
    <dgm:cxn modelId="{12DE8747-FCC0-4F41-BCBE-7D516ABFDBD5}" srcId="{ED7E0E1A-14AD-AA4C-AC20-DEE7C1E012DF}" destId="{01888D5D-C789-D04C-85A5-5AAD6688C2C3}" srcOrd="1" destOrd="0" parTransId="{DADC7326-80A0-8B46-B0C5-377B8244C834}" sibTransId="{80FDA15D-EF57-1F45-8ECA-3ED03AD2BD19}"/>
    <dgm:cxn modelId="{B8C10348-A300-624B-9530-61C0370314C1}" srcId="{ED7E0E1A-14AD-AA4C-AC20-DEE7C1E012DF}" destId="{D138A108-F2AE-A544-B2EF-B2652E731763}" srcOrd="0" destOrd="0" parTransId="{02D55B43-3882-7942-941E-9BCDCDE7B0E9}" sibTransId="{457F054C-4F6B-5244-884C-0A11014D2FE7}"/>
    <dgm:cxn modelId="{E40A8D53-44FA-BF46-8356-196663E12709}" type="presOf" srcId="{0CE36A92-1FC0-CE48-AF30-E29BA1E51620}" destId="{266330D6-919B-BB41-8D4D-8FA1DDB69A5D}" srcOrd="1" destOrd="0" presId="urn:microsoft.com/office/officeart/2005/8/layout/process1"/>
    <dgm:cxn modelId="{6C20E571-67FE-484E-B024-AD60129C2E12}" type="presOf" srcId="{80FDA15D-EF57-1F45-8ECA-3ED03AD2BD19}" destId="{26B88EC7-31C9-A147-9DFE-DBA672E1A51E}" srcOrd="0" destOrd="0" presId="urn:microsoft.com/office/officeart/2005/8/layout/process1"/>
    <dgm:cxn modelId="{8A868785-237D-154E-8493-0D5775B782CC}" srcId="{ED7E0E1A-14AD-AA4C-AC20-DEE7C1E012DF}" destId="{EFC3D32E-E260-444C-A5CD-188CEA8EBAF9}" srcOrd="3" destOrd="0" parTransId="{03249A48-9BDB-784C-B1CD-494B9154FF37}" sibTransId="{CC3CFFC9-A47F-B049-A806-16AFD6F7D6E4}"/>
    <dgm:cxn modelId="{1A6BA791-2CAF-AC44-89AF-78B1018A4691}" type="presOf" srcId="{457F054C-4F6B-5244-884C-0A11014D2FE7}" destId="{14A35F77-2F9D-6F49-98AF-F0C26A142625}" srcOrd="0" destOrd="0" presId="urn:microsoft.com/office/officeart/2005/8/layout/process1"/>
    <dgm:cxn modelId="{4B0EB399-BE24-114B-8D8B-EA1E048CE6DA}" type="presOf" srcId="{01888D5D-C789-D04C-85A5-5AAD6688C2C3}" destId="{59D4947E-D46D-314D-B125-09BFEC9C942D}" srcOrd="0" destOrd="0" presId="urn:microsoft.com/office/officeart/2005/8/layout/process1"/>
    <dgm:cxn modelId="{34FBEBA2-BDAD-FA45-B66C-9BAEFF80FB30}" srcId="{ED7E0E1A-14AD-AA4C-AC20-DEE7C1E012DF}" destId="{968A7E59-8496-9840-816A-B8077537E4C7}" srcOrd="2" destOrd="0" parTransId="{B57CAFC2-A5DC-AC47-BC72-BE457431B40C}" sibTransId="{0CE36A92-1FC0-CE48-AF30-E29BA1E51620}"/>
    <dgm:cxn modelId="{5E836DE6-DDE3-014C-9AEB-1B93A6A5A4DA}" type="presOf" srcId="{EFC3D32E-E260-444C-A5CD-188CEA8EBAF9}" destId="{DB9F3D1E-250E-454C-B75B-295709BB9A86}" srcOrd="0" destOrd="0" presId="urn:microsoft.com/office/officeart/2005/8/layout/process1"/>
    <dgm:cxn modelId="{4C8A00EE-A94D-8A47-AF4C-9CF2C3CFBAE2}" type="presOf" srcId="{0CE36A92-1FC0-CE48-AF30-E29BA1E51620}" destId="{9BD3791D-6BAC-F341-A2DF-6890EBB58BEC}" srcOrd="0" destOrd="0" presId="urn:microsoft.com/office/officeart/2005/8/layout/process1"/>
    <dgm:cxn modelId="{DE0D48EE-5293-D940-A3BD-0707F6E1F874}" type="presOf" srcId="{968A7E59-8496-9840-816A-B8077537E4C7}" destId="{089814DF-95C2-E742-A22F-4BA357AC287F}" srcOrd="0" destOrd="0" presId="urn:microsoft.com/office/officeart/2005/8/layout/process1"/>
    <dgm:cxn modelId="{24EDCEC6-392F-BE46-A08B-AFD8A62BAA7D}" type="presParOf" srcId="{BFA04858-46F0-294C-935E-E411AB099EBB}" destId="{304CE141-EA0B-F64A-AFAB-75F0DAA830C7}" srcOrd="0" destOrd="0" presId="urn:microsoft.com/office/officeart/2005/8/layout/process1"/>
    <dgm:cxn modelId="{D8C1E03E-225F-AC4A-BEB3-878BE888D676}" type="presParOf" srcId="{BFA04858-46F0-294C-935E-E411AB099EBB}" destId="{14A35F77-2F9D-6F49-98AF-F0C26A142625}" srcOrd="1" destOrd="0" presId="urn:microsoft.com/office/officeart/2005/8/layout/process1"/>
    <dgm:cxn modelId="{A54A713A-D41A-7447-97A6-FBC4CF7140C0}" type="presParOf" srcId="{14A35F77-2F9D-6F49-98AF-F0C26A142625}" destId="{226DD49E-DB32-4444-8E8E-CA3DB7084CFD}" srcOrd="0" destOrd="0" presId="urn:microsoft.com/office/officeart/2005/8/layout/process1"/>
    <dgm:cxn modelId="{DACA8ACF-580D-7D44-9CA0-8994FCCD73D0}" type="presParOf" srcId="{BFA04858-46F0-294C-935E-E411AB099EBB}" destId="{59D4947E-D46D-314D-B125-09BFEC9C942D}" srcOrd="2" destOrd="0" presId="urn:microsoft.com/office/officeart/2005/8/layout/process1"/>
    <dgm:cxn modelId="{33219058-0C4A-AC41-98B3-EAC7EB7CFEAE}" type="presParOf" srcId="{BFA04858-46F0-294C-935E-E411AB099EBB}" destId="{26B88EC7-31C9-A147-9DFE-DBA672E1A51E}" srcOrd="3" destOrd="0" presId="urn:microsoft.com/office/officeart/2005/8/layout/process1"/>
    <dgm:cxn modelId="{63153032-290C-CF4A-B7BB-968286C71291}" type="presParOf" srcId="{26B88EC7-31C9-A147-9DFE-DBA672E1A51E}" destId="{25969AFB-F4D6-1747-A63F-4605FE64D7BA}" srcOrd="0" destOrd="0" presId="urn:microsoft.com/office/officeart/2005/8/layout/process1"/>
    <dgm:cxn modelId="{E56979F7-AEE0-F448-BB11-C3F46BFC1107}" type="presParOf" srcId="{BFA04858-46F0-294C-935E-E411AB099EBB}" destId="{089814DF-95C2-E742-A22F-4BA357AC287F}" srcOrd="4" destOrd="0" presId="urn:microsoft.com/office/officeart/2005/8/layout/process1"/>
    <dgm:cxn modelId="{78F49154-B172-AF42-99E6-CEBDAB41C1D2}" type="presParOf" srcId="{BFA04858-46F0-294C-935E-E411AB099EBB}" destId="{9BD3791D-6BAC-F341-A2DF-6890EBB58BEC}" srcOrd="5" destOrd="0" presId="urn:microsoft.com/office/officeart/2005/8/layout/process1"/>
    <dgm:cxn modelId="{C97AA219-CEE2-064F-BEF3-D9AD505BA0E3}" type="presParOf" srcId="{9BD3791D-6BAC-F341-A2DF-6890EBB58BEC}" destId="{266330D6-919B-BB41-8D4D-8FA1DDB69A5D}" srcOrd="0" destOrd="0" presId="urn:microsoft.com/office/officeart/2005/8/layout/process1"/>
    <dgm:cxn modelId="{90FF4CE0-7500-A248-8EC3-A0E7C6255C4B}" type="presParOf" srcId="{BFA04858-46F0-294C-935E-E411AB099EBB}" destId="{DB9F3D1E-250E-454C-B75B-295709BB9A8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BA9D7F-58C3-7146-B8D3-FA85A8863FDF}">
      <dsp:nvSpPr>
        <dsp:cNvPr id="0" name=""/>
        <dsp:cNvSpPr/>
      </dsp:nvSpPr>
      <dsp:spPr>
        <a:xfrm>
          <a:off x="16110" y="352819"/>
          <a:ext cx="1253161" cy="823131"/>
        </a:xfrm>
        <a:prstGeom prst="roundRect">
          <a:avLst>
            <a:gd name="adj" fmla="val 10000"/>
          </a:avLst>
        </a:prstGeom>
        <a:solidFill>
          <a:srgbClr val="FF0000">
            <a:alpha val="74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PIs &amp; Participants</a:t>
          </a:r>
          <a:br>
            <a:rPr lang="en-US" sz="1200" kern="1200" dirty="0"/>
          </a:br>
          <a:br>
            <a:rPr lang="en-US" sz="1200" kern="1200" dirty="0"/>
          </a:br>
          <a:r>
            <a:rPr lang="en-US" sz="1200" kern="1200" dirty="0"/>
            <a:t>UM/Oxford </a:t>
          </a:r>
          <a:br>
            <a:rPr lang="en-US" sz="1200" kern="1200" dirty="0"/>
          </a:br>
          <a:r>
            <a:rPr lang="en-US" sz="1200" kern="1200" dirty="0"/>
            <a:t>FC Leads</a:t>
          </a:r>
        </a:p>
      </dsp:txBody>
      <dsp:txXfrm>
        <a:off x="40219" y="376928"/>
        <a:ext cx="1204943" cy="774913"/>
      </dsp:txXfrm>
    </dsp:sp>
    <dsp:sp modelId="{BCF34950-1569-D244-9588-7DBADB9A9EFB}">
      <dsp:nvSpPr>
        <dsp:cNvPr id="0" name=""/>
        <dsp:cNvSpPr/>
      </dsp:nvSpPr>
      <dsp:spPr>
        <a:xfrm>
          <a:off x="1376138" y="627033"/>
          <a:ext cx="226559" cy="274704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376138" y="681974"/>
        <a:ext cx="158591" cy="164822"/>
      </dsp:txXfrm>
    </dsp:sp>
    <dsp:sp modelId="{70B80B8E-1AF0-D141-866B-C62841717867}">
      <dsp:nvSpPr>
        <dsp:cNvPr id="0" name=""/>
        <dsp:cNvSpPr/>
      </dsp:nvSpPr>
      <dsp:spPr>
        <a:xfrm>
          <a:off x="1696742" y="347768"/>
          <a:ext cx="1053867" cy="833234"/>
        </a:xfrm>
        <a:prstGeom prst="roundRect">
          <a:avLst>
            <a:gd name="adj" fmla="val 10000"/>
          </a:avLst>
        </a:prstGeom>
        <a:solidFill>
          <a:srgbClr val="FF0000">
            <a:alpha val="74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Departmental Chair(s) and School Dean(s)</a:t>
          </a:r>
        </a:p>
      </dsp:txBody>
      <dsp:txXfrm>
        <a:off x="1721147" y="372173"/>
        <a:ext cx="1005057" cy="784424"/>
      </dsp:txXfrm>
    </dsp:sp>
    <dsp:sp modelId="{E54D2881-69FE-A143-9E99-38BE10F8FF6F}">
      <dsp:nvSpPr>
        <dsp:cNvPr id="0" name=""/>
        <dsp:cNvSpPr/>
      </dsp:nvSpPr>
      <dsp:spPr>
        <a:xfrm>
          <a:off x="2861377" y="627033"/>
          <a:ext cx="234827" cy="274704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861377" y="681974"/>
        <a:ext cx="164379" cy="164822"/>
      </dsp:txXfrm>
    </dsp:sp>
    <dsp:sp modelId="{126748FF-D572-2A4A-87F1-9EFAC3114F75}">
      <dsp:nvSpPr>
        <dsp:cNvPr id="0" name=""/>
        <dsp:cNvSpPr/>
      </dsp:nvSpPr>
      <dsp:spPr>
        <a:xfrm>
          <a:off x="3193681" y="340752"/>
          <a:ext cx="852613" cy="847266"/>
        </a:xfrm>
        <a:prstGeom prst="roundRect">
          <a:avLst>
            <a:gd name="adj" fmla="val 10000"/>
          </a:avLst>
        </a:prstGeom>
        <a:solidFill>
          <a:srgbClr val="FF0000">
            <a:alpha val="74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FC RA</a:t>
          </a:r>
          <a:br>
            <a:rPr lang="en-US" sz="1000" kern="1200" dirty="0"/>
          </a:br>
          <a:br>
            <a:rPr lang="en-US" sz="1000" kern="1200" dirty="0"/>
          </a:br>
          <a:r>
            <a:rPr lang="en-US" sz="1000" kern="1200" dirty="0"/>
            <a:t>Kendra</a:t>
          </a:r>
          <a:br>
            <a:rPr lang="en-US" sz="1000" kern="1200" dirty="0"/>
          </a:br>
          <a:r>
            <a:rPr lang="en-US" sz="1000" kern="1200" dirty="0" err="1"/>
            <a:t>Sampey</a:t>
          </a:r>
          <a:endParaRPr lang="en-US" sz="1000" kern="1200" dirty="0"/>
        </a:p>
      </dsp:txBody>
      <dsp:txXfrm>
        <a:off x="3218497" y="365568"/>
        <a:ext cx="802981" cy="797634"/>
      </dsp:txXfrm>
    </dsp:sp>
    <dsp:sp modelId="{F8B0F839-E38C-4446-A2B8-B324545CC5A7}">
      <dsp:nvSpPr>
        <dsp:cNvPr id="0" name=""/>
        <dsp:cNvSpPr/>
      </dsp:nvSpPr>
      <dsp:spPr>
        <a:xfrm>
          <a:off x="4157062" y="627033"/>
          <a:ext cx="234827" cy="274704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4157062" y="681974"/>
        <a:ext cx="164379" cy="164822"/>
      </dsp:txXfrm>
    </dsp:sp>
    <dsp:sp modelId="{5F3FD8C7-6D68-0843-A3A8-226B9383F13C}">
      <dsp:nvSpPr>
        <dsp:cNvPr id="0" name=""/>
        <dsp:cNvSpPr/>
      </dsp:nvSpPr>
      <dsp:spPr>
        <a:xfrm>
          <a:off x="4489366" y="344564"/>
          <a:ext cx="989655" cy="839641"/>
        </a:xfrm>
        <a:prstGeom prst="roundRect">
          <a:avLst>
            <a:gd name="adj" fmla="val 10000"/>
          </a:avLst>
        </a:prstGeom>
        <a:solidFill>
          <a:srgbClr val="FF0000">
            <a:alpha val="74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AOR</a:t>
          </a:r>
          <a:br>
            <a:rPr lang="en-US" sz="1200" kern="1200" dirty="0"/>
          </a:br>
          <a:r>
            <a:rPr lang="en-US" sz="1200" kern="1200" dirty="0"/>
            <a:t>Melissa HP</a:t>
          </a:r>
        </a:p>
      </dsp:txBody>
      <dsp:txXfrm>
        <a:off x="4513958" y="369156"/>
        <a:ext cx="940471" cy="7904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4CE141-EA0B-F64A-AFAB-75F0DAA830C7}">
      <dsp:nvSpPr>
        <dsp:cNvPr id="0" name=""/>
        <dsp:cNvSpPr/>
      </dsp:nvSpPr>
      <dsp:spPr>
        <a:xfrm>
          <a:off x="2573" y="407359"/>
          <a:ext cx="1037894" cy="68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PIs &amp; Participants</a:t>
          </a:r>
          <a:br>
            <a:rPr lang="en-US" sz="1000" kern="1200" dirty="0"/>
          </a:br>
          <a:br>
            <a:rPr lang="en-US" sz="1000" kern="1200" dirty="0"/>
          </a:br>
          <a:r>
            <a:rPr lang="en-US" sz="1000" kern="1200" dirty="0"/>
            <a:t>UM/Oxford </a:t>
          </a:r>
          <a:br>
            <a:rPr lang="en-US" sz="1000" kern="1200" dirty="0"/>
          </a:br>
          <a:r>
            <a:rPr lang="en-US" sz="1000" kern="1200" dirty="0"/>
            <a:t>FC Leads</a:t>
          </a:r>
        </a:p>
      </dsp:txBody>
      <dsp:txXfrm>
        <a:off x="22522" y="427308"/>
        <a:ext cx="997996" cy="641220"/>
      </dsp:txXfrm>
    </dsp:sp>
    <dsp:sp modelId="{14A35F77-2F9D-6F49-98AF-F0C26A142625}">
      <dsp:nvSpPr>
        <dsp:cNvPr id="0" name=""/>
        <dsp:cNvSpPr/>
      </dsp:nvSpPr>
      <dsp:spPr>
        <a:xfrm>
          <a:off x="1144258" y="619220"/>
          <a:ext cx="220033" cy="25739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144258" y="670699"/>
        <a:ext cx="154023" cy="154439"/>
      </dsp:txXfrm>
    </dsp:sp>
    <dsp:sp modelId="{59D4947E-D46D-314D-B125-09BFEC9C942D}">
      <dsp:nvSpPr>
        <dsp:cNvPr id="0" name=""/>
        <dsp:cNvSpPr/>
      </dsp:nvSpPr>
      <dsp:spPr>
        <a:xfrm>
          <a:off x="1455626" y="407359"/>
          <a:ext cx="1037894" cy="68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Departmental and School Dean(s)</a:t>
          </a:r>
        </a:p>
      </dsp:txBody>
      <dsp:txXfrm>
        <a:off x="1475575" y="427308"/>
        <a:ext cx="997996" cy="641220"/>
      </dsp:txXfrm>
    </dsp:sp>
    <dsp:sp modelId="{26B88EC7-31C9-A147-9DFE-DBA672E1A51E}">
      <dsp:nvSpPr>
        <dsp:cNvPr id="0" name=""/>
        <dsp:cNvSpPr/>
      </dsp:nvSpPr>
      <dsp:spPr>
        <a:xfrm>
          <a:off x="2597311" y="619220"/>
          <a:ext cx="220033" cy="25739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597311" y="670699"/>
        <a:ext cx="154023" cy="154439"/>
      </dsp:txXfrm>
    </dsp:sp>
    <dsp:sp modelId="{089814DF-95C2-E742-A22F-4BA357AC287F}">
      <dsp:nvSpPr>
        <dsp:cNvPr id="0" name=""/>
        <dsp:cNvSpPr/>
      </dsp:nvSpPr>
      <dsp:spPr>
        <a:xfrm>
          <a:off x="2908679" y="407359"/>
          <a:ext cx="1037894" cy="6811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Assigned School or SPA RA</a:t>
          </a:r>
        </a:p>
      </dsp:txBody>
      <dsp:txXfrm>
        <a:off x="2928628" y="427308"/>
        <a:ext cx="997996" cy="641220"/>
      </dsp:txXfrm>
    </dsp:sp>
    <dsp:sp modelId="{9BD3791D-6BAC-F341-A2DF-6890EBB58BEC}">
      <dsp:nvSpPr>
        <dsp:cNvPr id="0" name=""/>
        <dsp:cNvSpPr/>
      </dsp:nvSpPr>
      <dsp:spPr>
        <a:xfrm>
          <a:off x="4050364" y="619220"/>
          <a:ext cx="220033" cy="25739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4050364" y="670699"/>
        <a:ext cx="154023" cy="154439"/>
      </dsp:txXfrm>
    </dsp:sp>
    <dsp:sp modelId="{DB9F3D1E-250E-454C-B75B-295709BB9A86}">
      <dsp:nvSpPr>
        <dsp:cNvPr id="0" name=""/>
        <dsp:cNvSpPr/>
      </dsp:nvSpPr>
      <dsp:spPr>
        <a:xfrm>
          <a:off x="4361732" y="457203"/>
          <a:ext cx="949715" cy="5814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 val="7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AOR</a:t>
          </a:r>
          <a:br>
            <a:rPr lang="en-US" sz="1200" kern="1200" dirty="0"/>
          </a:br>
          <a:r>
            <a:rPr lang="en-US" sz="1200" kern="1200" dirty="0"/>
            <a:t>Melissa HP</a:t>
          </a:r>
        </a:p>
      </dsp:txBody>
      <dsp:txXfrm>
        <a:off x="4378762" y="474233"/>
        <a:ext cx="915655" cy="5473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DAE79-CE66-F148-AFFC-50E568AD20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B3B4F6-1250-8843-97F4-3B41AA0997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C9F65-F369-E24D-A411-3F8C0CA45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BE4BB-7E52-A648-B192-1B84932B9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470A99-42F7-E441-AF34-7F184F7D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56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F5BAA-11E3-8547-A895-6F0B5EC0E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EB1E7E-13BF-7C44-98E7-F4151931F1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3011E-BE79-7949-B5CB-916F3DD88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507B2-A170-8643-B723-654227838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EEA76-868D-0747-A00A-AD59DEFD4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69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765789-FA7F-BD48-BAF4-2621F1445D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9CA99-707B-DD4C-987B-0DC9DBBF4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778C5-B0B6-C94E-9D27-C24A8198C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8B00C-C249-004C-8E1B-89BA7CF50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54E3B-AD4A-784D-8052-B48122CF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4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E345-F626-B843-A98A-CD05D86E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47841-823B-084A-A691-20FA9214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FD9E7-0C48-D449-AF86-78D967FF3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2C716-0423-384F-8ECB-5F24E65A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27D71-30D5-D946-A685-D96751A3F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55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56B16-E277-334E-AF92-7EDA080FC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FB60C5-8BD6-0842-A17A-7A2959C57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9331E-E784-A445-B74C-71331189E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6AFCE4-6018-4E41-8F0B-DBBD42293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93A63-6E5B-974B-BAF4-A0541EA53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71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0B363-906C-DC4E-BF66-4E38C472E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3122E-D733-1A40-8F76-00C1DD819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0C21A7-4CB1-4440-9072-6C768496D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3F939-1BC9-AB48-9963-224C2F557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1818A6-AA5B-1547-8C91-C88DFEFE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D9625-140C-E440-AE42-F7F9D30E0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49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90A90-349B-034C-9E44-C3ADF0AE2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60EDE-88EE-124F-872C-9FB6E629F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A6710C-5A8E-3644-A399-77D410D5B3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CB1D00-9B88-A24E-81F6-234D577A5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BA6644-6D79-7442-8171-3852704B92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8FEB6D-5A4D-F04F-BFC4-753D02E08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D94BA7-1CE1-FF46-BF38-B93168479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5976E7-ECF7-BA4A-8296-A1FA7C204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965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3E083-1163-AD45-A0EB-B3F50E231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D1DBC-E943-AC46-9725-1C61BBD66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B6C754-9412-804B-AC24-FBE2F90ED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FAEFD4-54B6-DE46-BDFF-BB8EBDC76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9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97859-C1B1-7446-A746-7B3420E7E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FCD2F9-BA62-5742-B71F-92F0FA16E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24750C-47ED-F243-8E2E-0D9EAE74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44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5DA1-F401-8C46-8075-FA6F389FC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BF1F26-55A9-2A46-9824-684766AEDC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EDF9DD-E767-DA44-B47B-EC0811F034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5EE3CD-545F-6846-82ED-E78F93ADA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4671F0-8E48-3248-98FD-58E61FF89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9FF9B-5AE6-F04B-B730-7334453B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45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E2F7C-790A-9C45-AC65-E98EA4BBA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EA8114-D9DF-9B4F-A70A-01EE0EA530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9B6F2-C073-C94C-84C6-F8F947E96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67C0E-CDC6-884F-A13A-A15F33D8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A6DAD-5867-604C-AACE-218E032A2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150148-49BB-2A4C-B2A1-9BF4B4DF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4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250FFEC-5E2E-0941-9D2F-372231B49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2A7FB-263D-4F41-80D9-E1315B0F0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7F0C8-6A14-AF4F-BD33-38BBC316A9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D6C24-1470-DA46-ACD2-60ECFC6FF86E}" type="datetimeFigureOut">
              <a:rPr lang="en-US" smtClean="0"/>
              <a:t>3/1/19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3CF5C-979C-E34D-AD32-19D52F360E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FC466-C23D-524B-B88C-FE5FD769F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CEFFA-1C36-0D49-AAF5-AF8042098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93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btitle 2">
            <a:extLst>
              <a:ext uri="{FF2B5EF4-FFF2-40B4-BE49-F238E27FC236}">
                <a16:creationId xmlns:a16="http://schemas.microsoft.com/office/drawing/2014/main" id="{A70BEBA3-17EB-0E4C-9406-969CF44B0849}"/>
              </a:ext>
            </a:extLst>
          </p:cNvPr>
          <p:cNvSpPr txBox="1">
            <a:spLocks/>
          </p:cNvSpPr>
          <p:nvPr/>
        </p:nvSpPr>
        <p:spPr>
          <a:xfrm>
            <a:off x="6175339" y="926567"/>
            <a:ext cx="5664487" cy="535094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200" dirty="0"/>
              <a:t>To be </a:t>
            </a: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related</a:t>
            </a:r>
            <a:r>
              <a:rPr lang="en-US" sz="22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200" dirty="0"/>
              <a:t>to </a:t>
            </a:r>
            <a:r>
              <a:rPr lang="en-US" sz="2200" b="1" dirty="0"/>
              <a:t>one or more </a:t>
            </a:r>
            <a:r>
              <a:rPr lang="en-US" sz="2200" dirty="0"/>
              <a:t>FCs: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Must directly relate to the FC theme (same as criterion #1 </a:t>
            </a:r>
            <a:r>
              <a:rPr lang="en-US" sz="2000" dirty="0">
                <a:sym typeface="Wingdings"/>
              </a:rPr>
              <a:t>)</a:t>
            </a:r>
            <a:r>
              <a:rPr lang="en-US" sz="2000" dirty="0"/>
              <a:t>; but,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Does not meet all the other criteria (#2, #3, and #4 </a:t>
            </a:r>
            <a:r>
              <a:rPr lang="en-US" sz="2000" dirty="0">
                <a:sym typeface="Wingdings"/>
              </a:rPr>
              <a:t></a:t>
            </a:r>
            <a:r>
              <a:rPr lang="en-US" sz="2000" dirty="0"/>
              <a:t>) for a primary association. </a:t>
            </a:r>
          </a:p>
          <a:p>
            <a:pPr algn="l"/>
            <a:r>
              <a:rPr lang="en-US" sz="2000" dirty="0"/>
              <a:t>Possible Examples of Relatedness: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/>
              <a:t>FC thematic single investigator proposals.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/>
              <a:t>FC thematic proposals with multi-investigators in the same discipline.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/>
              <a:t>Multi-UM/UMMC PI, multi-UM/UMMC discipline proposals primarily associated with another FC.</a:t>
            </a:r>
          </a:p>
          <a:p>
            <a:pPr marL="342900" indent="-342900" algn="l">
              <a:buFont typeface="Arial"/>
              <a:buChar char="•"/>
            </a:pPr>
            <a:r>
              <a:rPr lang="en-US" sz="2000" dirty="0"/>
              <a:t>Proposals that rely on other institutions to achieve multidisciplinary collaborations.*</a:t>
            </a:r>
          </a:p>
          <a:p>
            <a:pPr lvl="1" algn="l"/>
            <a:endParaRPr lang="en-US" sz="1800" dirty="0"/>
          </a:p>
          <a:p>
            <a:endParaRPr lang="en-US" dirty="0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F9C941DF-CC60-E442-AE9A-E36D1772B69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56200549"/>
              </p:ext>
            </p:extLst>
          </p:nvPr>
        </p:nvGraphicFramePr>
        <p:xfrm>
          <a:off x="526294" y="5085219"/>
          <a:ext cx="5479531" cy="1528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3" name="Diagram 12">
            <a:extLst>
              <a:ext uri="{FF2B5EF4-FFF2-40B4-BE49-F238E27FC236}">
                <a16:creationId xmlns:a16="http://schemas.microsoft.com/office/drawing/2014/main" id="{EA38E633-3918-9040-B858-5AACEFA15D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28811334"/>
              </p:ext>
            </p:extLst>
          </p:nvPr>
        </p:nvGraphicFramePr>
        <p:xfrm>
          <a:off x="6231025" y="5167411"/>
          <a:ext cx="5314022" cy="149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97BAC3-D4D6-3D42-9932-13B329B03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620" y="218237"/>
            <a:ext cx="11519045" cy="6036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sz="3200" b="1" dirty="0"/>
              <a:t>UM/Oxford Flagship Constellation (FC) Proposal Development Flowchart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BBC13B8-C119-4E48-9FBF-99F781F295EA}"/>
              </a:ext>
            </a:extLst>
          </p:cNvPr>
          <p:cNvSpPr txBox="1"/>
          <p:nvPr/>
        </p:nvSpPr>
        <p:spPr>
          <a:xfrm>
            <a:off x="442366" y="6320242"/>
            <a:ext cx="11504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*Note: </a:t>
            </a:r>
            <a:r>
              <a:rPr lang="en-US" sz="1000" dirty="0"/>
              <a:t>This Flowchart is intended as a </a:t>
            </a:r>
            <a:r>
              <a:rPr lang="en-US" sz="1000" i="1" dirty="0"/>
              <a:t>guide</a:t>
            </a:r>
            <a:r>
              <a:rPr lang="en-US" sz="1000" dirty="0"/>
              <a:t> to help pre-award specialists prompt, PIs mark, and constellation leaders confirm a proposal’s primary association with, or relation to, a constellation.</a:t>
            </a:r>
            <a:br>
              <a:rPr lang="en-US" sz="1000" dirty="0"/>
            </a:br>
            <a:r>
              <a:rPr lang="en-US" sz="1000" dirty="0"/>
              <a:t> Every proposal is unique, and the ultimate judgment about a proposal’s constellation status should be made by constellation leader(s), in consultation with the PI and ORSP, as needed.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FEF96C2-BF1E-4F4C-ABA5-2877841340FE}"/>
              </a:ext>
            </a:extLst>
          </p:cNvPr>
          <p:cNvSpPr txBox="1">
            <a:spLocks/>
          </p:cNvSpPr>
          <p:nvPr/>
        </p:nvSpPr>
        <p:spPr>
          <a:xfrm>
            <a:off x="431513" y="923918"/>
            <a:ext cx="5664487" cy="5350942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200" dirty="0"/>
              <a:t>To be </a:t>
            </a:r>
            <a:r>
              <a:rPr lang="en-US" b="1" i="1" dirty="0">
                <a:solidFill>
                  <a:srgbClr val="FF0000"/>
                </a:solidFill>
              </a:rPr>
              <a:t>primarily associated </a:t>
            </a:r>
            <a:r>
              <a:rPr lang="en-US" sz="2200" dirty="0"/>
              <a:t>with</a:t>
            </a:r>
            <a:r>
              <a:rPr lang="en-US" sz="2200" b="1" dirty="0"/>
              <a:t> at most 1 </a:t>
            </a:r>
            <a:r>
              <a:rPr lang="en-US" sz="2200" dirty="0"/>
              <a:t>FC:</a:t>
            </a:r>
            <a:endParaRPr lang="en-US" sz="1000" dirty="0"/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Must directly relate to FC theme;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Should involve </a:t>
            </a:r>
            <a:r>
              <a:rPr lang="en-US" sz="2000" b="1" dirty="0"/>
              <a:t>multiple PIs </a:t>
            </a:r>
            <a:r>
              <a:rPr lang="en-US" sz="2000" dirty="0"/>
              <a:t>or </a:t>
            </a:r>
            <a:r>
              <a:rPr lang="en-US" sz="2000" b="1" dirty="0"/>
              <a:t>collaborators</a:t>
            </a:r>
            <a:r>
              <a:rPr lang="en-US" sz="2000" dirty="0"/>
              <a:t> on the UM Oxford and/or UMMC campuses; 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Should involve </a:t>
            </a:r>
            <a:r>
              <a:rPr lang="en-US" sz="2000" b="1" dirty="0"/>
              <a:t>multiple disciplines </a:t>
            </a:r>
            <a:r>
              <a:rPr lang="en-US" sz="2000" dirty="0"/>
              <a:t>on the UM Oxford and/or UMMC campuses; </a:t>
            </a:r>
            <a:r>
              <a:rPr lang="en-US" sz="2000" b="1" dirty="0"/>
              <a:t>and</a:t>
            </a:r>
          </a:p>
          <a:p>
            <a:pPr marL="457200" indent="-457200" algn="l">
              <a:buFont typeface="+mj-lt"/>
              <a:buAutoNum type="arabicPeriod"/>
            </a:pPr>
            <a:r>
              <a:rPr lang="en-US" sz="2000" dirty="0"/>
              <a:t>Must </a:t>
            </a:r>
            <a:r>
              <a:rPr lang="en-US" sz="2000" b="1" dirty="0"/>
              <a:t>NOT</a:t>
            </a:r>
            <a:r>
              <a:rPr lang="en-US" sz="2000" dirty="0"/>
              <a:t> be marked as primarily associated </a:t>
            </a:r>
            <a:r>
              <a:rPr lang="en-US" sz="2000" b="1" dirty="0"/>
              <a:t>with any other </a:t>
            </a:r>
            <a:r>
              <a:rPr lang="en-US" sz="2000" dirty="0"/>
              <a:t>FC.</a:t>
            </a:r>
          </a:p>
          <a:p>
            <a:pPr algn="l"/>
            <a:r>
              <a:rPr lang="en-US" sz="2000" dirty="0"/>
              <a:t>Primary Associations are exclusive relationships; </a:t>
            </a:r>
            <a:r>
              <a:rPr lang="en-US" sz="2000" i="1" dirty="0"/>
              <a:t>however</a:t>
            </a:r>
            <a:r>
              <a:rPr lang="en-US" sz="2000" dirty="0"/>
              <a:t>, an FC may also be marked as </a:t>
            </a:r>
            <a:r>
              <a:rPr lang="en-US" sz="2000" i="1" dirty="0"/>
              <a:t>related</a:t>
            </a:r>
            <a:r>
              <a:rPr lang="en-US" sz="2000" dirty="0"/>
              <a:t> </a:t>
            </a:r>
            <a:r>
              <a:rPr lang="en-US" sz="2000" i="1" dirty="0"/>
              <a:t>to</a:t>
            </a:r>
            <a:r>
              <a:rPr lang="en-US" sz="2000" dirty="0"/>
              <a:t> one or more of the other FCs. </a:t>
            </a:r>
            <a:r>
              <a:rPr lang="en-US" sz="2000" dirty="0">
                <a:sym typeface="Wingdings"/>
              </a:rPr>
              <a:t></a:t>
            </a:r>
            <a:endParaRPr lang="en-US" sz="20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BBC13B8-C119-4E48-9FBF-99F781F295EA}"/>
              </a:ext>
            </a:extLst>
          </p:cNvPr>
          <p:cNvSpPr txBox="1"/>
          <p:nvPr/>
        </p:nvSpPr>
        <p:spPr>
          <a:xfrm>
            <a:off x="10706499" y="6496761"/>
            <a:ext cx="12880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/>
              <a:t>JGH, 03/01/2019</a:t>
            </a:r>
            <a:endParaRPr lang="en-US" sz="1000" dirty="0"/>
          </a:p>
        </p:txBody>
      </p:sp>
      <p:sp>
        <p:nvSpPr>
          <p:cNvPr id="10" name="Rounded Rectangle 9"/>
          <p:cNvSpPr/>
          <p:nvPr/>
        </p:nvSpPr>
        <p:spPr>
          <a:xfrm>
            <a:off x="526294" y="4940640"/>
            <a:ext cx="5433765" cy="453541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/>
              <a:t>FC Transmittal Routing</a:t>
            </a:r>
          </a:p>
        </p:txBody>
      </p:sp>
    </p:spTree>
    <p:extLst>
      <p:ext uri="{BB962C8B-B14F-4D97-AF65-F5344CB8AC3E}">
        <p14:creationId xmlns:p14="http://schemas.microsoft.com/office/powerpoint/2010/main" val="3840997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269</Words>
  <Application>Microsoft Macintosh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UM/Oxford Flagship Constellation (FC) Proposal Development Flowchart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Flagship Constellation Proposal Development Flowchart </dc:title>
  <dc:creator>mhodge@olemiss.edu</dc:creator>
  <cp:lastModifiedBy>Microsoft Office User</cp:lastModifiedBy>
  <cp:revision>25</cp:revision>
  <dcterms:created xsi:type="dcterms:W3CDTF">2018-10-22T20:07:59Z</dcterms:created>
  <dcterms:modified xsi:type="dcterms:W3CDTF">2019-03-01T22:59:31Z</dcterms:modified>
</cp:coreProperties>
</file>