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0"/>
  </p:normalViewPr>
  <p:slideViewPr>
    <p:cSldViewPr snapToGrid="0" snapToObjects="1">
      <p:cViewPr varScale="1">
        <p:scale>
          <a:sx n="127" d="100"/>
          <a:sy n="127" d="100"/>
        </p:scale>
        <p:origin x="4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5/26/20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5/26/20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5/26/20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5/26/20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C1D6D-EB74-4A49-BE7C-2A127D4A48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Educational projects </a:t>
            </a:r>
            <a:br>
              <a:rPr lang="en-US" sz="4800" dirty="0"/>
            </a:br>
            <a:r>
              <a:rPr lang="en-US" sz="4800" dirty="0"/>
              <a:t>for NSF Career Proposals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7BE48C-ED34-EA43-8AFA-919C674290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Josh </a:t>
            </a:r>
            <a:r>
              <a:rPr lang="en-US" dirty="0" err="1"/>
              <a:t>Eyler</a:t>
            </a:r>
            <a:endParaRPr lang="en-US" dirty="0"/>
          </a:p>
          <a:p>
            <a:r>
              <a:rPr lang="en-US" dirty="0" err="1"/>
              <a:t>jreyler@olemiss.edu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66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9EB8E-A850-3F40-8AD8-00956A7EB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Elements of Educational Projects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B2CF6-8956-1F46-9ADD-536A60727B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Effective Design</a:t>
            </a:r>
          </a:p>
          <a:p>
            <a:pPr lvl="1"/>
            <a:r>
              <a:rPr lang="en-US" dirty="0"/>
              <a:t>Must authentically emerge from the research program you are proposing</a:t>
            </a:r>
          </a:p>
          <a:p>
            <a:pPr lvl="1"/>
            <a:r>
              <a:rPr lang="en-US" dirty="0"/>
              <a:t>Can’t feel tangential or “tacked on”</a:t>
            </a:r>
          </a:p>
          <a:p>
            <a:r>
              <a:rPr lang="en-US" dirty="0"/>
              <a:t>Implementation Plan</a:t>
            </a:r>
          </a:p>
          <a:p>
            <a:r>
              <a:rPr lang="en-US" dirty="0"/>
              <a:t>Assessment Plan</a:t>
            </a:r>
          </a:p>
          <a:p>
            <a:r>
              <a:rPr lang="en-US" dirty="0"/>
              <a:t>Dissemination Plan</a:t>
            </a:r>
          </a:p>
        </p:txBody>
      </p:sp>
    </p:spTree>
    <p:extLst>
      <p:ext uri="{BB962C8B-B14F-4D97-AF65-F5344CB8AC3E}">
        <p14:creationId xmlns:p14="http://schemas.microsoft.com/office/powerpoint/2010/main" val="3694463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D82CC-B866-2745-939C-464E28E37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Features of Strong proposals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093EB-0082-AB4B-A593-BE2BA98CB0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Addresses a discipline-specific or institutional educational issue that researchers have identified (e.g., high DWF rates in intro-level courses, equity issues, etc.)</a:t>
            </a:r>
          </a:p>
          <a:p>
            <a:r>
              <a:rPr lang="en-US" dirty="0"/>
              <a:t>Surveys relevant educational research on this issue</a:t>
            </a:r>
          </a:p>
          <a:p>
            <a:r>
              <a:rPr lang="en-US" dirty="0"/>
              <a:t>Clearly articulates potential impact</a:t>
            </a:r>
          </a:p>
          <a:p>
            <a:r>
              <a:rPr lang="en-US" dirty="0"/>
              <a:t>Draws on resources currently available at the institution (e.g., UM’s critical thinking QEP)</a:t>
            </a:r>
          </a:p>
          <a:p>
            <a:r>
              <a:rPr lang="en-US" dirty="0"/>
              <a:t>Has an rock-solid assessment plan</a:t>
            </a:r>
          </a:p>
        </p:txBody>
      </p:sp>
    </p:spTree>
    <p:extLst>
      <p:ext uri="{BB962C8B-B14F-4D97-AF65-F5344CB8AC3E}">
        <p14:creationId xmlns:p14="http://schemas.microsoft.com/office/powerpoint/2010/main" val="2026666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91AB4-CAC9-6C42-9B3E-95B0E0159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933A2-EACB-7444-8CA6-F188A1FD35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Florida State: https://</a:t>
            </a:r>
            <a:r>
              <a:rPr lang="en-US" dirty="0" err="1"/>
              <a:t>www.research.fsu.edu</a:t>
            </a:r>
            <a:r>
              <a:rPr lang="en-US" dirty="0"/>
              <a:t>/research-offices/</a:t>
            </a:r>
            <a:r>
              <a:rPr lang="en-US" dirty="0" err="1"/>
              <a:t>ord</a:t>
            </a:r>
            <a:r>
              <a:rPr lang="en-US" dirty="0"/>
              <a:t>/</a:t>
            </a:r>
            <a:r>
              <a:rPr lang="en-US" dirty="0" err="1"/>
              <a:t>nsf</a:t>
            </a:r>
            <a:r>
              <a:rPr lang="en-US"/>
              <a:t>-career-toolkit/home/writing-the-proposal/education-plan/</a:t>
            </a:r>
            <a:endParaRPr lang="en-US" dirty="0"/>
          </a:p>
          <a:p>
            <a:r>
              <a:rPr lang="en-US" dirty="0"/>
              <a:t>Utah State: https://</a:t>
            </a:r>
            <a:r>
              <a:rPr lang="en-US" dirty="0" err="1"/>
              <a:t>research.usu.edu</a:t>
            </a:r>
            <a:r>
              <a:rPr lang="en-US" dirty="0"/>
              <a:t>//</a:t>
            </a:r>
            <a:r>
              <a:rPr lang="en-US" dirty="0" err="1"/>
              <a:t>rd</a:t>
            </a:r>
            <a:r>
              <a:rPr lang="en-US" dirty="0"/>
              <a:t>/wp-content/uploads/sites/17/2015/10/Developing-Education-</a:t>
            </a:r>
            <a:r>
              <a:rPr lang="en-US" dirty="0" err="1"/>
              <a:t>Components_NSF</a:t>
            </a:r>
            <a:r>
              <a:rPr lang="en-US" dirty="0"/>
              <a:t>-</a:t>
            </a:r>
            <a:r>
              <a:rPr lang="en-US" dirty="0" err="1"/>
              <a:t>CAREER.pdf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78859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10</TotalTime>
  <Words>163</Words>
  <Application>Microsoft Macintosh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Gill Sans MT</vt:lpstr>
      <vt:lpstr>Gallery</vt:lpstr>
      <vt:lpstr>Educational projects  for NSF Career Proposals</vt:lpstr>
      <vt:lpstr>Key Elements of Educational Projects</vt:lpstr>
      <vt:lpstr>Features of Strong proposals</vt:lpstr>
      <vt:lpstr>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Educational projects  for NSF Career Proposals</dc:title>
  <dc:creator>Microsoft Office User</dc:creator>
  <cp:lastModifiedBy>Jason Hale</cp:lastModifiedBy>
  <cp:revision>2</cp:revision>
  <dcterms:created xsi:type="dcterms:W3CDTF">2020-05-25T21:42:42Z</dcterms:created>
  <dcterms:modified xsi:type="dcterms:W3CDTF">2020-05-26T14:53:25Z</dcterms:modified>
</cp:coreProperties>
</file>